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notesSlides/notesSlide21.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9" r:id="rId2"/>
    <p:sldId id="262" r:id="rId3"/>
    <p:sldId id="265" r:id="rId4"/>
    <p:sldId id="257" r:id="rId5"/>
    <p:sldId id="258" r:id="rId6"/>
    <p:sldId id="260" r:id="rId7"/>
    <p:sldId id="266" r:id="rId8"/>
    <p:sldId id="270" r:id="rId9"/>
    <p:sldId id="269" r:id="rId10"/>
    <p:sldId id="271" r:id="rId11"/>
    <p:sldId id="272" r:id="rId12"/>
    <p:sldId id="273" r:id="rId13"/>
    <p:sldId id="274" r:id="rId14"/>
    <p:sldId id="275" r:id="rId15"/>
    <p:sldId id="277" r:id="rId16"/>
    <p:sldId id="278" r:id="rId17"/>
    <p:sldId id="279" r:id="rId18"/>
    <p:sldId id="276" r:id="rId19"/>
    <p:sldId id="267" r:id="rId20"/>
    <p:sldId id="268" r:id="rId21"/>
    <p:sldId id="263" r:id="rId22"/>
    <p:sldId id="264" r:id="rId23"/>
    <p:sldId id="280" r:id="rId24"/>
    <p:sldId id="281" r:id="rId25"/>
    <p:sldId id="261"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41" autoAdjust="0"/>
  </p:normalViewPr>
  <p:slideViewPr>
    <p:cSldViewPr>
      <p:cViewPr varScale="1">
        <p:scale>
          <a:sx n="81" d="100"/>
          <a:sy n="81" d="100"/>
        </p:scale>
        <p:origin x="-68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5EF997-3FEC-4A40-A8A8-58DE0B88D11F}"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ru-RU"/>
        </a:p>
      </dgm:t>
    </dgm:pt>
    <dgm:pt modelId="{029A2E2E-F8EB-4A18-B1E2-04251CA35A62}">
      <dgm:prSet/>
      <dgm:spPr/>
      <dgm:t>
        <a:bodyPr/>
        <a:lstStyle/>
        <a:p>
          <a:pPr rtl="0"/>
          <a:r>
            <a:rPr lang="ru-RU" dirty="0" smtClean="0">
              <a:latin typeface="Times New Roman" pitchFamily="18" charset="0"/>
              <a:cs typeface="Times New Roman" pitchFamily="18" charset="0"/>
            </a:rPr>
            <a:t>Начальная (максимальная) цена контракта</a:t>
          </a:r>
          <a:endParaRPr lang="ru-RU" dirty="0">
            <a:latin typeface="Times New Roman" pitchFamily="18" charset="0"/>
            <a:cs typeface="Times New Roman" pitchFamily="18" charset="0"/>
          </a:endParaRPr>
        </a:p>
      </dgm:t>
    </dgm:pt>
    <dgm:pt modelId="{7BF5D75C-AFD9-43F8-ABDD-10C999768B8A}" type="parTrans" cxnId="{E5225D46-015F-4734-AA77-E76195B695AA}">
      <dgm:prSet/>
      <dgm:spPr/>
      <dgm:t>
        <a:bodyPr/>
        <a:lstStyle/>
        <a:p>
          <a:endParaRPr lang="ru-RU"/>
        </a:p>
      </dgm:t>
    </dgm:pt>
    <dgm:pt modelId="{4CAE6835-AB77-4D09-9B05-52810BE8315F}" type="sibTrans" cxnId="{E5225D46-015F-4734-AA77-E76195B695AA}">
      <dgm:prSet/>
      <dgm:spPr/>
      <dgm:t>
        <a:bodyPr/>
        <a:lstStyle/>
        <a:p>
          <a:endParaRPr lang="ru-RU"/>
        </a:p>
      </dgm:t>
    </dgm:pt>
    <dgm:pt modelId="{4CEED2B3-07D1-4F93-A4C1-CC6162A3D482}">
      <dgm:prSet/>
      <dgm:spPr/>
      <dgm:t>
        <a:bodyPr/>
        <a:lstStyle/>
        <a:p>
          <a:pPr rtl="0"/>
          <a:r>
            <a:rPr lang="ru-RU" dirty="0" smtClean="0">
              <a:latin typeface="Times New Roman" pitchFamily="18" charset="0"/>
              <a:cs typeface="Times New Roman" pitchFamily="18" charset="0"/>
            </a:rPr>
            <a:t>Начальная цена единицы товара, работы, услуги</a:t>
          </a:r>
          <a:endParaRPr lang="ru-RU" dirty="0">
            <a:latin typeface="Times New Roman" pitchFamily="18" charset="0"/>
            <a:cs typeface="Times New Roman" pitchFamily="18" charset="0"/>
          </a:endParaRPr>
        </a:p>
      </dgm:t>
    </dgm:pt>
    <dgm:pt modelId="{7EE890F2-D3E2-45FF-95E6-35DDB1D42ECD}" type="parTrans" cxnId="{EC3FE0F9-5E27-4264-9D1D-C96508CEEB33}">
      <dgm:prSet/>
      <dgm:spPr/>
      <dgm:t>
        <a:bodyPr/>
        <a:lstStyle/>
        <a:p>
          <a:endParaRPr lang="ru-RU"/>
        </a:p>
      </dgm:t>
    </dgm:pt>
    <dgm:pt modelId="{0B616FD7-762E-4C98-92DA-80D20D4AEB6F}" type="sibTrans" cxnId="{EC3FE0F9-5E27-4264-9D1D-C96508CEEB33}">
      <dgm:prSet/>
      <dgm:spPr/>
      <dgm:t>
        <a:bodyPr/>
        <a:lstStyle/>
        <a:p>
          <a:endParaRPr lang="ru-RU"/>
        </a:p>
      </dgm:t>
    </dgm:pt>
    <dgm:pt modelId="{E1E34BD7-0C4B-48B1-9D8B-3C7C3300CA04}" type="pres">
      <dgm:prSet presAssocID="{255EF997-3FEC-4A40-A8A8-58DE0B88D11F}" presName="CompostProcess" presStyleCnt="0">
        <dgm:presLayoutVars>
          <dgm:dir/>
          <dgm:resizeHandles val="exact"/>
        </dgm:presLayoutVars>
      </dgm:prSet>
      <dgm:spPr/>
    </dgm:pt>
    <dgm:pt modelId="{AA3D1EE4-BB0E-4771-BAAE-138F74FA0DA5}" type="pres">
      <dgm:prSet presAssocID="{255EF997-3FEC-4A40-A8A8-58DE0B88D11F}" presName="arrow" presStyleLbl="bgShp" presStyleIdx="0" presStyleCnt="1"/>
      <dgm:spPr/>
    </dgm:pt>
    <dgm:pt modelId="{81BE2E75-2B76-4F9F-8B0A-4CE53E780846}" type="pres">
      <dgm:prSet presAssocID="{255EF997-3FEC-4A40-A8A8-58DE0B88D11F}" presName="linearProcess" presStyleCnt="0"/>
      <dgm:spPr/>
    </dgm:pt>
    <dgm:pt modelId="{DA25E14F-8F51-4F3C-992C-B8526A68BF4E}" type="pres">
      <dgm:prSet presAssocID="{029A2E2E-F8EB-4A18-B1E2-04251CA35A62}" presName="textNode" presStyleLbl="node1" presStyleIdx="0" presStyleCnt="2">
        <dgm:presLayoutVars>
          <dgm:bulletEnabled val="1"/>
        </dgm:presLayoutVars>
      </dgm:prSet>
      <dgm:spPr/>
    </dgm:pt>
    <dgm:pt modelId="{C154370E-497D-4255-A22E-E86CBCA71EB0}" type="pres">
      <dgm:prSet presAssocID="{4CAE6835-AB77-4D09-9B05-52810BE8315F}" presName="sibTrans" presStyleCnt="0"/>
      <dgm:spPr/>
    </dgm:pt>
    <dgm:pt modelId="{90C14ADE-4AAE-4359-BF73-EA97A2002C2C}" type="pres">
      <dgm:prSet presAssocID="{4CEED2B3-07D1-4F93-A4C1-CC6162A3D482}" presName="textNode" presStyleLbl="node1" presStyleIdx="1" presStyleCnt="2">
        <dgm:presLayoutVars>
          <dgm:bulletEnabled val="1"/>
        </dgm:presLayoutVars>
      </dgm:prSet>
      <dgm:spPr/>
      <dgm:t>
        <a:bodyPr/>
        <a:lstStyle/>
        <a:p>
          <a:endParaRPr lang="ru-RU"/>
        </a:p>
      </dgm:t>
    </dgm:pt>
  </dgm:ptLst>
  <dgm:cxnLst>
    <dgm:cxn modelId="{4DBC112C-2431-4354-A259-E6AC2D1D1D51}" type="presOf" srcId="{255EF997-3FEC-4A40-A8A8-58DE0B88D11F}" destId="{E1E34BD7-0C4B-48B1-9D8B-3C7C3300CA04}" srcOrd="0" destOrd="0" presId="urn:microsoft.com/office/officeart/2005/8/layout/hProcess9"/>
    <dgm:cxn modelId="{07E9B953-F7EB-46D3-B357-87EFA49DD71A}" type="presOf" srcId="{4CEED2B3-07D1-4F93-A4C1-CC6162A3D482}" destId="{90C14ADE-4AAE-4359-BF73-EA97A2002C2C}" srcOrd="0" destOrd="0" presId="urn:microsoft.com/office/officeart/2005/8/layout/hProcess9"/>
    <dgm:cxn modelId="{E5225D46-015F-4734-AA77-E76195B695AA}" srcId="{255EF997-3FEC-4A40-A8A8-58DE0B88D11F}" destId="{029A2E2E-F8EB-4A18-B1E2-04251CA35A62}" srcOrd="0" destOrd="0" parTransId="{7BF5D75C-AFD9-43F8-ABDD-10C999768B8A}" sibTransId="{4CAE6835-AB77-4D09-9B05-52810BE8315F}"/>
    <dgm:cxn modelId="{49CFF97B-395C-425D-BCB4-735FC5C5D226}" type="presOf" srcId="{029A2E2E-F8EB-4A18-B1E2-04251CA35A62}" destId="{DA25E14F-8F51-4F3C-992C-B8526A68BF4E}" srcOrd="0" destOrd="0" presId="urn:microsoft.com/office/officeart/2005/8/layout/hProcess9"/>
    <dgm:cxn modelId="{EC3FE0F9-5E27-4264-9D1D-C96508CEEB33}" srcId="{255EF997-3FEC-4A40-A8A8-58DE0B88D11F}" destId="{4CEED2B3-07D1-4F93-A4C1-CC6162A3D482}" srcOrd="1" destOrd="0" parTransId="{7EE890F2-D3E2-45FF-95E6-35DDB1D42ECD}" sibTransId="{0B616FD7-762E-4C98-92DA-80D20D4AEB6F}"/>
    <dgm:cxn modelId="{3FE2C594-688D-4281-B8E1-F0846F9B81F1}" type="presParOf" srcId="{E1E34BD7-0C4B-48B1-9D8B-3C7C3300CA04}" destId="{AA3D1EE4-BB0E-4771-BAAE-138F74FA0DA5}" srcOrd="0" destOrd="0" presId="urn:microsoft.com/office/officeart/2005/8/layout/hProcess9"/>
    <dgm:cxn modelId="{8D0209EA-9595-4D54-A192-C6C5F5C35816}" type="presParOf" srcId="{E1E34BD7-0C4B-48B1-9D8B-3C7C3300CA04}" destId="{81BE2E75-2B76-4F9F-8B0A-4CE53E780846}" srcOrd="1" destOrd="0" presId="urn:microsoft.com/office/officeart/2005/8/layout/hProcess9"/>
    <dgm:cxn modelId="{47B957DF-6B6A-44FF-8EEA-16575A261F8B}" type="presParOf" srcId="{81BE2E75-2B76-4F9F-8B0A-4CE53E780846}" destId="{DA25E14F-8F51-4F3C-992C-B8526A68BF4E}" srcOrd="0" destOrd="0" presId="urn:microsoft.com/office/officeart/2005/8/layout/hProcess9"/>
    <dgm:cxn modelId="{3A2AF45F-09BD-46DF-A383-9E97440B5168}" type="presParOf" srcId="{81BE2E75-2B76-4F9F-8B0A-4CE53E780846}" destId="{C154370E-497D-4255-A22E-E86CBCA71EB0}" srcOrd="1" destOrd="0" presId="urn:microsoft.com/office/officeart/2005/8/layout/hProcess9"/>
    <dgm:cxn modelId="{A9D84D98-AF51-4C92-B763-E68E6C095BDF}" type="presParOf" srcId="{81BE2E75-2B76-4F9F-8B0A-4CE53E780846}" destId="{90C14ADE-4AAE-4359-BF73-EA97A2002C2C}" srcOrd="2" destOrd="0" presId="urn:microsoft.com/office/officeart/2005/8/layout/hProcess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5B018C-3EA7-4C2D-A7E3-3ADF9D006883}"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ru-RU"/>
        </a:p>
      </dgm:t>
    </dgm:pt>
    <dgm:pt modelId="{14122C18-46B0-4387-BCC3-755554E50604}">
      <dgm:prSet/>
      <dgm:spPr/>
      <dgm:t>
        <a:bodyPr/>
        <a:lstStyle/>
        <a:p>
          <a:pPr rtl="0"/>
          <a:r>
            <a:rPr lang="ru-RU" dirty="0" smtClean="0">
              <a:latin typeface="Times New Roman" pitchFamily="18" charset="0"/>
              <a:cs typeface="Times New Roman" pitchFamily="18" charset="0"/>
            </a:rPr>
            <a:t>5 млн.руб.  </a:t>
          </a:r>
          <a:endParaRPr lang="ru-RU" dirty="0">
            <a:latin typeface="Times New Roman" pitchFamily="18" charset="0"/>
            <a:cs typeface="Times New Roman" pitchFamily="18" charset="0"/>
          </a:endParaRPr>
        </a:p>
      </dgm:t>
    </dgm:pt>
    <dgm:pt modelId="{C517DC1F-3B92-4B85-8DE7-DEE1083983E8}" type="parTrans" cxnId="{C230B0EF-ADBB-4938-A5F4-C11643D104F7}">
      <dgm:prSet/>
      <dgm:spPr/>
      <dgm:t>
        <a:bodyPr/>
        <a:lstStyle/>
        <a:p>
          <a:endParaRPr lang="ru-RU">
            <a:latin typeface="Times New Roman" pitchFamily="18" charset="0"/>
            <a:cs typeface="Times New Roman" pitchFamily="18" charset="0"/>
          </a:endParaRPr>
        </a:p>
      </dgm:t>
    </dgm:pt>
    <dgm:pt modelId="{3CC34003-D3D1-4E0F-8A82-AEC38B1CABB8}" type="sibTrans" cxnId="{C230B0EF-ADBB-4938-A5F4-C11643D104F7}">
      <dgm:prSet/>
      <dgm:spPr/>
      <dgm:t>
        <a:bodyPr/>
        <a:lstStyle/>
        <a:p>
          <a:endParaRPr lang="ru-RU">
            <a:latin typeface="Times New Roman" pitchFamily="18" charset="0"/>
            <a:cs typeface="Times New Roman" pitchFamily="18" charset="0"/>
          </a:endParaRPr>
        </a:p>
      </dgm:t>
    </dgm:pt>
    <dgm:pt modelId="{C073B64E-A4F4-48FA-9E9B-3EC3B4B6A138}">
      <dgm:prSet/>
      <dgm:spPr/>
      <dgm:t>
        <a:bodyPr/>
        <a:lstStyle/>
        <a:p>
          <a:pPr rtl="0"/>
          <a:r>
            <a:rPr lang="ru-RU" dirty="0" smtClean="0">
              <a:latin typeface="Times New Roman" pitchFamily="18" charset="0"/>
              <a:cs typeface="Times New Roman" pitchFamily="18" charset="0"/>
            </a:rPr>
            <a:t>7 млн. руб. </a:t>
          </a:r>
          <a:endParaRPr lang="ru-RU" dirty="0">
            <a:latin typeface="Times New Roman" pitchFamily="18" charset="0"/>
            <a:cs typeface="Times New Roman" pitchFamily="18" charset="0"/>
          </a:endParaRPr>
        </a:p>
      </dgm:t>
    </dgm:pt>
    <dgm:pt modelId="{1626D739-47F7-403F-A70B-0BCA62A0DE4E}" type="parTrans" cxnId="{E4DFE99B-8ADC-465E-BAF4-9430297249CD}">
      <dgm:prSet/>
      <dgm:spPr/>
      <dgm:t>
        <a:bodyPr/>
        <a:lstStyle/>
        <a:p>
          <a:endParaRPr lang="ru-RU">
            <a:latin typeface="Times New Roman" pitchFamily="18" charset="0"/>
            <a:cs typeface="Times New Roman" pitchFamily="18" charset="0"/>
          </a:endParaRPr>
        </a:p>
      </dgm:t>
    </dgm:pt>
    <dgm:pt modelId="{7A2B3EED-BD10-4CB6-AFE4-05F3976D8D7D}" type="sibTrans" cxnId="{E4DFE99B-8ADC-465E-BAF4-9430297249CD}">
      <dgm:prSet/>
      <dgm:spPr/>
      <dgm:t>
        <a:bodyPr/>
        <a:lstStyle/>
        <a:p>
          <a:endParaRPr lang="ru-RU">
            <a:latin typeface="Times New Roman" pitchFamily="18" charset="0"/>
            <a:cs typeface="Times New Roman" pitchFamily="18" charset="0"/>
          </a:endParaRPr>
        </a:p>
      </dgm:t>
    </dgm:pt>
    <dgm:pt modelId="{816039AF-04A9-4D77-8DB9-A7549FDC22C9}">
      <dgm:prSet/>
      <dgm:spPr/>
      <dgm:t>
        <a:bodyPr/>
        <a:lstStyle/>
        <a:p>
          <a:pPr rtl="0"/>
          <a:r>
            <a:rPr lang="ru-RU" smtClean="0">
              <a:latin typeface="Times New Roman" pitchFamily="18" charset="0"/>
              <a:cs typeface="Times New Roman" pitchFamily="18" charset="0"/>
            </a:rPr>
            <a:t>3 </a:t>
          </a:r>
          <a:r>
            <a:rPr lang="ru-RU" dirty="0" smtClean="0">
              <a:latin typeface="Times New Roman" pitchFamily="18" charset="0"/>
              <a:cs typeface="Times New Roman" pitchFamily="18" charset="0"/>
            </a:rPr>
            <a:t>млн. руб.  </a:t>
          </a:r>
          <a:endParaRPr lang="ru-RU" dirty="0">
            <a:latin typeface="Times New Roman" pitchFamily="18" charset="0"/>
            <a:cs typeface="Times New Roman" pitchFamily="18" charset="0"/>
          </a:endParaRPr>
        </a:p>
      </dgm:t>
    </dgm:pt>
    <dgm:pt modelId="{4D3E3491-A4FB-4CC4-B97B-D0E56AF8D1AC}" type="parTrans" cxnId="{3D5732B0-8502-47E9-8579-F0CD6123D28E}">
      <dgm:prSet/>
      <dgm:spPr/>
      <dgm:t>
        <a:bodyPr/>
        <a:lstStyle/>
        <a:p>
          <a:endParaRPr lang="ru-RU">
            <a:latin typeface="Times New Roman" pitchFamily="18" charset="0"/>
            <a:cs typeface="Times New Roman" pitchFamily="18" charset="0"/>
          </a:endParaRPr>
        </a:p>
      </dgm:t>
    </dgm:pt>
    <dgm:pt modelId="{4DC6A7C8-A5E0-42CF-9742-8AD8FB3D1B4F}" type="sibTrans" cxnId="{3D5732B0-8502-47E9-8579-F0CD6123D28E}">
      <dgm:prSet/>
      <dgm:spPr/>
      <dgm:t>
        <a:bodyPr/>
        <a:lstStyle/>
        <a:p>
          <a:endParaRPr lang="ru-RU">
            <a:latin typeface="Times New Roman" pitchFamily="18" charset="0"/>
            <a:cs typeface="Times New Roman" pitchFamily="18" charset="0"/>
          </a:endParaRPr>
        </a:p>
      </dgm:t>
    </dgm:pt>
    <dgm:pt modelId="{5C73AF2B-F948-45FE-B0F2-D666FF6CC3B6}">
      <dgm:prSet/>
      <dgm:spPr/>
      <dgm:t>
        <a:bodyPr/>
        <a:lstStyle/>
        <a:p>
          <a:r>
            <a:rPr lang="ru-RU" dirty="0" smtClean="0">
              <a:latin typeface="Times New Roman" pitchFamily="18" charset="0"/>
              <a:cs typeface="Times New Roman" pitchFamily="18" charset="0"/>
            </a:rPr>
            <a:t>4,5 млн. руб. </a:t>
          </a:r>
          <a:endParaRPr lang="ru-RU" dirty="0">
            <a:latin typeface="Times New Roman" pitchFamily="18" charset="0"/>
            <a:cs typeface="Times New Roman" pitchFamily="18" charset="0"/>
          </a:endParaRPr>
        </a:p>
      </dgm:t>
    </dgm:pt>
    <dgm:pt modelId="{DFA42695-A8C2-4EDE-A499-3781E18B9E4A}" type="parTrans" cxnId="{C468307D-6FB2-44DC-90BA-AA33F9AF420E}">
      <dgm:prSet/>
      <dgm:spPr/>
      <dgm:t>
        <a:bodyPr/>
        <a:lstStyle/>
        <a:p>
          <a:endParaRPr lang="ru-RU">
            <a:latin typeface="Times New Roman" pitchFamily="18" charset="0"/>
            <a:cs typeface="Times New Roman" pitchFamily="18" charset="0"/>
          </a:endParaRPr>
        </a:p>
      </dgm:t>
    </dgm:pt>
    <dgm:pt modelId="{8EC17EF7-02AD-406A-9AD1-8EC0BA1076DA}" type="sibTrans" cxnId="{C468307D-6FB2-44DC-90BA-AA33F9AF420E}">
      <dgm:prSet/>
      <dgm:spPr/>
      <dgm:t>
        <a:bodyPr/>
        <a:lstStyle/>
        <a:p>
          <a:endParaRPr lang="ru-RU">
            <a:latin typeface="Times New Roman" pitchFamily="18" charset="0"/>
            <a:cs typeface="Times New Roman" pitchFamily="18" charset="0"/>
          </a:endParaRPr>
        </a:p>
      </dgm:t>
    </dgm:pt>
    <dgm:pt modelId="{1C5F0EFD-4150-4B92-B3D6-32ECFDAE6E39}">
      <dgm:prSet/>
      <dgm:spPr/>
      <dgm:t>
        <a:bodyPr/>
        <a:lstStyle/>
        <a:p>
          <a:r>
            <a:rPr lang="ru-RU" dirty="0" smtClean="0">
              <a:latin typeface="Times New Roman" pitchFamily="18" charset="0"/>
              <a:cs typeface="Times New Roman" pitchFamily="18" charset="0"/>
            </a:rPr>
            <a:t>6,7 млн. руб. </a:t>
          </a:r>
          <a:endParaRPr lang="ru-RU" dirty="0">
            <a:latin typeface="Times New Roman" pitchFamily="18" charset="0"/>
            <a:cs typeface="Times New Roman" pitchFamily="18" charset="0"/>
          </a:endParaRPr>
        </a:p>
      </dgm:t>
    </dgm:pt>
    <dgm:pt modelId="{B3E974FD-EC94-494E-B6DE-EC82F99902AD}" type="parTrans" cxnId="{D6874224-271B-456B-8F42-E71FEE30D50D}">
      <dgm:prSet/>
      <dgm:spPr/>
      <dgm:t>
        <a:bodyPr/>
        <a:lstStyle/>
        <a:p>
          <a:endParaRPr lang="ru-RU">
            <a:latin typeface="Times New Roman" pitchFamily="18" charset="0"/>
            <a:cs typeface="Times New Roman" pitchFamily="18" charset="0"/>
          </a:endParaRPr>
        </a:p>
      </dgm:t>
    </dgm:pt>
    <dgm:pt modelId="{4FC1BF2B-7E19-4DB0-99C6-F97AE922C42A}" type="sibTrans" cxnId="{D6874224-271B-456B-8F42-E71FEE30D50D}">
      <dgm:prSet/>
      <dgm:spPr/>
      <dgm:t>
        <a:bodyPr/>
        <a:lstStyle/>
        <a:p>
          <a:endParaRPr lang="ru-RU">
            <a:latin typeface="Times New Roman" pitchFamily="18" charset="0"/>
            <a:cs typeface="Times New Roman" pitchFamily="18" charset="0"/>
          </a:endParaRPr>
        </a:p>
      </dgm:t>
    </dgm:pt>
    <dgm:pt modelId="{4F858168-8139-4071-8062-F756EFDB274D}">
      <dgm:prSet/>
      <dgm:spPr/>
      <dgm:t>
        <a:bodyPr/>
        <a:lstStyle/>
        <a:p>
          <a:r>
            <a:rPr lang="ru-RU" dirty="0" smtClean="0">
              <a:latin typeface="Times New Roman" pitchFamily="18" charset="0"/>
              <a:cs typeface="Times New Roman" pitchFamily="18" charset="0"/>
            </a:rPr>
            <a:t>2,7 млн.руб.</a:t>
          </a:r>
          <a:endParaRPr lang="ru-RU" dirty="0">
            <a:latin typeface="Times New Roman" pitchFamily="18" charset="0"/>
            <a:cs typeface="Times New Roman" pitchFamily="18" charset="0"/>
          </a:endParaRPr>
        </a:p>
      </dgm:t>
    </dgm:pt>
    <dgm:pt modelId="{7B5043D4-B159-4D47-BF24-D35D451E6F76}" type="parTrans" cxnId="{58D9DDA9-557B-4392-BAF7-363A5EED0841}">
      <dgm:prSet/>
      <dgm:spPr/>
      <dgm:t>
        <a:bodyPr/>
        <a:lstStyle/>
        <a:p>
          <a:endParaRPr lang="ru-RU">
            <a:latin typeface="Times New Roman" pitchFamily="18" charset="0"/>
            <a:cs typeface="Times New Roman" pitchFamily="18" charset="0"/>
          </a:endParaRPr>
        </a:p>
      </dgm:t>
    </dgm:pt>
    <dgm:pt modelId="{5E5CCE62-4859-4FB2-AF17-31498D24EADF}" type="sibTrans" cxnId="{58D9DDA9-557B-4392-BAF7-363A5EED0841}">
      <dgm:prSet/>
      <dgm:spPr/>
      <dgm:t>
        <a:bodyPr/>
        <a:lstStyle/>
        <a:p>
          <a:endParaRPr lang="ru-RU">
            <a:latin typeface="Times New Roman" pitchFamily="18" charset="0"/>
            <a:cs typeface="Times New Roman" pitchFamily="18" charset="0"/>
          </a:endParaRPr>
        </a:p>
      </dgm:t>
    </dgm:pt>
    <dgm:pt modelId="{6D69DCD2-6FC1-4BE9-BD62-C13FC94693FA}" type="pres">
      <dgm:prSet presAssocID="{755B018C-3EA7-4C2D-A7E3-3ADF9D006883}" presName="linearFlow" presStyleCnt="0">
        <dgm:presLayoutVars>
          <dgm:dir/>
          <dgm:animLvl val="lvl"/>
          <dgm:resizeHandles val="exact"/>
        </dgm:presLayoutVars>
      </dgm:prSet>
      <dgm:spPr/>
    </dgm:pt>
    <dgm:pt modelId="{1C35BEE6-6408-4133-BE59-A9DC7FE8E047}" type="pres">
      <dgm:prSet presAssocID="{14122C18-46B0-4387-BCC3-755554E50604}" presName="composite" presStyleCnt="0"/>
      <dgm:spPr/>
    </dgm:pt>
    <dgm:pt modelId="{374C93ED-C14C-4627-8A18-8391511CF5C2}" type="pres">
      <dgm:prSet presAssocID="{14122C18-46B0-4387-BCC3-755554E50604}" presName="parTx" presStyleLbl="node1" presStyleIdx="0" presStyleCnt="3">
        <dgm:presLayoutVars>
          <dgm:chMax val="0"/>
          <dgm:chPref val="0"/>
          <dgm:bulletEnabled val="1"/>
        </dgm:presLayoutVars>
      </dgm:prSet>
      <dgm:spPr/>
    </dgm:pt>
    <dgm:pt modelId="{3B45092A-49C5-43EE-8F23-B5884DD550D5}" type="pres">
      <dgm:prSet presAssocID="{14122C18-46B0-4387-BCC3-755554E50604}" presName="parSh" presStyleLbl="node1" presStyleIdx="0" presStyleCnt="3"/>
      <dgm:spPr/>
    </dgm:pt>
    <dgm:pt modelId="{B1840DA2-3A9D-4C0A-998C-A15C0C19BF84}" type="pres">
      <dgm:prSet presAssocID="{14122C18-46B0-4387-BCC3-755554E50604}" presName="desTx" presStyleLbl="fgAcc1" presStyleIdx="0" presStyleCnt="3">
        <dgm:presLayoutVars>
          <dgm:bulletEnabled val="1"/>
        </dgm:presLayoutVars>
      </dgm:prSet>
      <dgm:spPr/>
    </dgm:pt>
    <dgm:pt modelId="{C3635F64-C8AF-4734-8310-47E4740E1F1D}" type="pres">
      <dgm:prSet presAssocID="{3CC34003-D3D1-4E0F-8A82-AEC38B1CABB8}" presName="sibTrans" presStyleLbl="sibTrans2D1" presStyleIdx="0" presStyleCnt="2"/>
      <dgm:spPr/>
    </dgm:pt>
    <dgm:pt modelId="{2CB40AE7-3DD7-4334-8FB3-FD9F0ACF2A53}" type="pres">
      <dgm:prSet presAssocID="{3CC34003-D3D1-4E0F-8A82-AEC38B1CABB8}" presName="connTx" presStyleLbl="sibTrans2D1" presStyleIdx="0" presStyleCnt="2"/>
      <dgm:spPr/>
    </dgm:pt>
    <dgm:pt modelId="{D039D167-CA34-4510-88D0-507AEB57D1EA}" type="pres">
      <dgm:prSet presAssocID="{C073B64E-A4F4-48FA-9E9B-3EC3B4B6A138}" presName="composite" presStyleCnt="0"/>
      <dgm:spPr/>
    </dgm:pt>
    <dgm:pt modelId="{0F8643C9-D525-4F80-A15D-E90664B35E4F}" type="pres">
      <dgm:prSet presAssocID="{C073B64E-A4F4-48FA-9E9B-3EC3B4B6A138}" presName="parTx" presStyleLbl="node1" presStyleIdx="0" presStyleCnt="3">
        <dgm:presLayoutVars>
          <dgm:chMax val="0"/>
          <dgm:chPref val="0"/>
          <dgm:bulletEnabled val="1"/>
        </dgm:presLayoutVars>
      </dgm:prSet>
      <dgm:spPr/>
    </dgm:pt>
    <dgm:pt modelId="{76B7B06B-B681-44BB-AFFD-0C7FE80F7E01}" type="pres">
      <dgm:prSet presAssocID="{C073B64E-A4F4-48FA-9E9B-3EC3B4B6A138}" presName="parSh" presStyleLbl="node1" presStyleIdx="1" presStyleCnt="3"/>
      <dgm:spPr/>
    </dgm:pt>
    <dgm:pt modelId="{509B6D10-2636-49E4-AF5E-20D226A897EE}" type="pres">
      <dgm:prSet presAssocID="{C073B64E-A4F4-48FA-9E9B-3EC3B4B6A138}" presName="desTx" presStyleLbl="fgAcc1" presStyleIdx="1" presStyleCnt="3">
        <dgm:presLayoutVars>
          <dgm:bulletEnabled val="1"/>
        </dgm:presLayoutVars>
      </dgm:prSet>
      <dgm:spPr/>
    </dgm:pt>
    <dgm:pt modelId="{5692B4F1-CAE9-4727-9EEB-C63F73ED99AA}" type="pres">
      <dgm:prSet presAssocID="{7A2B3EED-BD10-4CB6-AFE4-05F3976D8D7D}" presName="sibTrans" presStyleLbl="sibTrans2D1" presStyleIdx="1" presStyleCnt="2"/>
      <dgm:spPr/>
    </dgm:pt>
    <dgm:pt modelId="{E7763F6F-A25A-4EB9-8647-07EED056458D}" type="pres">
      <dgm:prSet presAssocID="{7A2B3EED-BD10-4CB6-AFE4-05F3976D8D7D}" presName="connTx" presStyleLbl="sibTrans2D1" presStyleIdx="1" presStyleCnt="2"/>
      <dgm:spPr/>
    </dgm:pt>
    <dgm:pt modelId="{94DDF654-B379-4D78-A2E4-3C369E35DB8E}" type="pres">
      <dgm:prSet presAssocID="{816039AF-04A9-4D77-8DB9-A7549FDC22C9}" presName="composite" presStyleCnt="0"/>
      <dgm:spPr/>
    </dgm:pt>
    <dgm:pt modelId="{0D7F10E8-85EC-47A2-BA77-761DBEA5F02C}" type="pres">
      <dgm:prSet presAssocID="{816039AF-04A9-4D77-8DB9-A7549FDC22C9}" presName="parTx" presStyleLbl="node1" presStyleIdx="1" presStyleCnt="3">
        <dgm:presLayoutVars>
          <dgm:chMax val="0"/>
          <dgm:chPref val="0"/>
          <dgm:bulletEnabled val="1"/>
        </dgm:presLayoutVars>
      </dgm:prSet>
      <dgm:spPr/>
    </dgm:pt>
    <dgm:pt modelId="{2DCD98A6-4F6A-42EF-8445-3639981959AE}" type="pres">
      <dgm:prSet presAssocID="{816039AF-04A9-4D77-8DB9-A7549FDC22C9}" presName="parSh" presStyleLbl="node1" presStyleIdx="2" presStyleCnt="3"/>
      <dgm:spPr/>
    </dgm:pt>
    <dgm:pt modelId="{7029A7CA-A9D4-4AAC-B664-CEE35E27216F}" type="pres">
      <dgm:prSet presAssocID="{816039AF-04A9-4D77-8DB9-A7549FDC22C9}" presName="desTx" presStyleLbl="fgAcc1" presStyleIdx="2" presStyleCnt="3">
        <dgm:presLayoutVars>
          <dgm:bulletEnabled val="1"/>
        </dgm:presLayoutVars>
      </dgm:prSet>
      <dgm:spPr/>
      <dgm:t>
        <a:bodyPr/>
        <a:lstStyle/>
        <a:p>
          <a:endParaRPr lang="ru-RU"/>
        </a:p>
      </dgm:t>
    </dgm:pt>
  </dgm:ptLst>
  <dgm:cxnLst>
    <dgm:cxn modelId="{0DE07F6B-25E3-48ED-9A87-F2D9A19480FD}" type="presOf" srcId="{7A2B3EED-BD10-4CB6-AFE4-05F3976D8D7D}" destId="{5692B4F1-CAE9-4727-9EEB-C63F73ED99AA}" srcOrd="0" destOrd="0" presId="urn:microsoft.com/office/officeart/2005/8/layout/process3"/>
    <dgm:cxn modelId="{E2956972-0057-477A-9657-2DAABE2EFC39}" type="presOf" srcId="{1C5F0EFD-4150-4B92-B3D6-32ECFDAE6E39}" destId="{509B6D10-2636-49E4-AF5E-20D226A897EE}" srcOrd="0" destOrd="0" presId="urn:microsoft.com/office/officeart/2005/8/layout/process3"/>
    <dgm:cxn modelId="{8CBA5D53-FB1A-405E-BCA5-C14A7797598F}" type="presOf" srcId="{14122C18-46B0-4387-BCC3-755554E50604}" destId="{3B45092A-49C5-43EE-8F23-B5884DD550D5}" srcOrd="1" destOrd="0" presId="urn:microsoft.com/office/officeart/2005/8/layout/process3"/>
    <dgm:cxn modelId="{9A3A9277-EB16-4498-BB7D-C20191251415}" type="presOf" srcId="{3CC34003-D3D1-4E0F-8A82-AEC38B1CABB8}" destId="{C3635F64-C8AF-4734-8310-47E4740E1F1D}" srcOrd="0" destOrd="0" presId="urn:microsoft.com/office/officeart/2005/8/layout/process3"/>
    <dgm:cxn modelId="{E18F9BC3-9031-4D0B-92DA-1E3D8F574C95}" type="presOf" srcId="{C073B64E-A4F4-48FA-9E9B-3EC3B4B6A138}" destId="{0F8643C9-D525-4F80-A15D-E90664B35E4F}" srcOrd="0" destOrd="0" presId="urn:microsoft.com/office/officeart/2005/8/layout/process3"/>
    <dgm:cxn modelId="{1BDAA8CC-6A1B-4C3B-9C06-CCD76B5FE651}" type="presOf" srcId="{3CC34003-D3D1-4E0F-8A82-AEC38B1CABB8}" destId="{2CB40AE7-3DD7-4334-8FB3-FD9F0ACF2A53}" srcOrd="1" destOrd="0" presId="urn:microsoft.com/office/officeart/2005/8/layout/process3"/>
    <dgm:cxn modelId="{8C6937D4-2478-4404-B636-2579FED2AB91}" type="presOf" srcId="{14122C18-46B0-4387-BCC3-755554E50604}" destId="{374C93ED-C14C-4627-8A18-8391511CF5C2}" srcOrd="0" destOrd="0" presId="urn:microsoft.com/office/officeart/2005/8/layout/process3"/>
    <dgm:cxn modelId="{83806562-DF62-41B2-A336-8FA3566329A0}" type="presOf" srcId="{816039AF-04A9-4D77-8DB9-A7549FDC22C9}" destId="{0D7F10E8-85EC-47A2-BA77-761DBEA5F02C}" srcOrd="0" destOrd="0" presId="urn:microsoft.com/office/officeart/2005/8/layout/process3"/>
    <dgm:cxn modelId="{B9924BC6-E26F-4186-8BEF-42EFA1FC0686}" type="presOf" srcId="{5C73AF2B-F948-45FE-B0F2-D666FF6CC3B6}" destId="{B1840DA2-3A9D-4C0A-998C-A15C0C19BF84}" srcOrd="0" destOrd="0" presId="urn:microsoft.com/office/officeart/2005/8/layout/process3"/>
    <dgm:cxn modelId="{E4DFE99B-8ADC-465E-BAF4-9430297249CD}" srcId="{755B018C-3EA7-4C2D-A7E3-3ADF9D006883}" destId="{C073B64E-A4F4-48FA-9E9B-3EC3B4B6A138}" srcOrd="1" destOrd="0" parTransId="{1626D739-47F7-403F-A70B-0BCA62A0DE4E}" sibTransId="{7A2B3EED-BD10-4CB6-AFE4-05F3976D8D7D}"/>
    <dgm:cxn modelId="{3D5732B0-8502-47E9-8579-F0CD6123D28E}" srcId="{755B018C-3EA7-4C2D-A7E3-3ADF9D006883}" destId="{816039AF-04A9-4D77-8DB9-A7549FDC22C9}" srcOrd="2" destOrd="0" parTransId="{4D3E3491-A4FB-4CC4-B97B-D0E56AF8D1AC}" sibTransId="{4DC6A7C8-A5E0-42CF-9742-8AD8FB3D1B4F}"/>
    <dgm:cxn modelId="{C230B0EF-ADBB-4938-A5F4-C11643D104F7}" srcId="{755B018C-3EA7-4C2D-A7E3-3ADF9D006883}" destId="{14122C18-46B0-4387-BCC3-755554E50604}" srcOrd="0" destOrd="0" parTransId="{C517DC1F-3B92-4B85-8DE7-DEE1083983E8}" sibTransId="{3CC34003-D3D1-4E0F-8A82-AEC38B1CABB8}"/>
    <dgm:cxn modelId="{AC490CE1-FA88-44DB-B3B0-4148A9898799}" type="presOf" srcId="{816039AF-04A9-4D77-8DB9-A7549FDC22C9}" destId="{2DCD98A6-4F6A-42EF-8445-3639981959AE}" srcOrd="1" destOrd="0" presId="urn:microsoft.com/office/officeart/2005/8/layout/process3"/>
    <dgm:cxn modelId="{F230D64E-85FC-48F7-AB51-9B84C23A5DC9}" type="presOf" srcId="{7A2B3EED-BD10-4CB6-AFE4-05F3976D8D7D}" destId="{E7763F6F-A25A-4EB9-8647-07EED056458D}" srcOrd="1" destOrd="0" presId="urn:microsoft.com/office/officeart/2005/8/layout/process3"/>
    <dgm:cxn modelId="{58D9DDA9-557B-4392-BAF7-363A5EED0841}" srcId="{816039AF-04A9-4D77-8DB9-A7549FDC22C9}" destId="{4F858168-8139-4071-8062-F756EFDB274D}" srcOrd="0" destOrd="0" parTransId="{7B5043D4-B159-4D47-BF24-D35D451E6F76}" sibTransId="{5E5CCE62-4859-4FB2-AF17-31498D24EADF}"/>
    <dgm:cxn modelId="{C732D861-50CE-488A-8DED-2B6346EC8BB8}" type="presOf" srcId="{4F858168-8139-4071-8062-F756EFDB274D}" destId="{7029A7CA-A9D4-4AAC-B664-CEE35E27216F}" srcOrd="0" destOrd="0" presId="urn:microsoft.com/office/officeart/2005/8/layout/process3"/>
    <dgm:cxn modelId="{D6874224-271B-456B-8F42-E71FEE30D50D}" srcId="{C073B64E-A4F4-48FA-9E9B-3EC3B4B6A138}" destId="{1C5F0EFD-4150-4B92-B3D6-32ECFDAE6E39}" srcOrd="0" destOrd="0" parTransId="{B3E974FD-EC94-494E-B6DE-EC82F99902AD}" sibTransId="{4FC1BF2B-7E19-4DB0-99C6-F97AE922C42A}"/>
    <dgm:cxn modelId="{C468307D-6FB2-44DC-90BA-AA33F9AF420E}" srcId="{14122C18-46B0-4387-BCC3-755554E50604}" destId="{5C73AF2B-F948-45FE-B0F2-D666FF6CC3B6}" srcOrd="0" destOrd="0" parTransId="{DFA42695-A8C2-4EDE-A499-3781E18B9E4A}" sibTransId="{8EC17EF7-02AD-406A-9AD1-8EC0BA1076DA}"/>
    <dgm:cxn modelId="{C6E64806-1FA6-4A4C-8D61-9688E3C81F50}" type="presOf" srcId="{755B018C-3EA7-4C2D-A7E3-3ADF9D006883}" destId="{6D69DCD2-6FC1-4BE9-BD62-C13FC94693FA}" srcOrd="0" destOrd="0" presId="urn:microsoft.com/office/officeart/2005/8/layout/process3"/>
    <dgm:cxn modelId="{65AD4029-E933-4EED-9D69-FFC599557A85}" type="presOf" srcId="{C073B64E-A4F4-48FA-9E9B-3EC3B4B6A138}" destId="{76B7B06B-B681-44BB-AFFD-0C7FE80F7E01}" srcOrd="1" destOrd="0" presId="urn:microsoft.com/office/officeart/2005/8/layout/process3"/>
    <dgm:cxn modelId="{EA572F3B-73E8-4BE0-B9F3-BCF19FC85CE2}" type="presParOf" srcId="{6D69DCD2-6FC1-4BE9-BD62-C13FC94693FA}" destId="{1C35BEE6-6408-4133-BE59-A9DC7FE8E047}" srcOrd="0" destOrd="0" presId="urn:microsoft.com/office/officeart/2005/8/layout/process3"/>
    <dgm:cxn modelId="{820B770B-CF6D-4F5D-B498-2D33DE933F29}" type="presParOf" srcId="{1C35BEE6-6408-4133-BE59-A9DC7FE8E047}" destId="{374C93ED-C14C-4627-8A18-8391511CF5C2}" srcOrd="0" destOrd="0" presId="urn:microsoft.com/office/officeart/2005/8/layout/process3"/>
    <dgm:cxn modelId="{0306A760-4CA0-4196-B029-FFA818827CAA}" type="presParOf" srcId="{1C35BEE6-6408-4133-BE59-A9DC7FE8E047}" destId="{3B45092A-49C5-43EE-8F23-B5884DD550D5}" srcOrd="1" destOrd="0" presId="urn:microsoft.com/office/officeart/2005/8/layout/process3"/>
    <dgm:cxn modelId="{5C7A5B21-370D-4121-9436-B631A949041E}" type="presParOf" srcId="{1C35BEE6-6408-4133-BE59-A9DC7FE8E047}" destId="{B1840DA2-3A9D-4C0A-998C-A15C0C19BF84}" srcOrd="2" destOrd="0" presId="urn:microsoft.com/office/officeart/2005/8/layout/process3"/>
    <dgm:cxn modelId="{D39A32F0-9D36-4B53-B8FC-7F82D4768553}" type="presParOf" srcId="{6D69DCD2-6FC1-4BE9-BD62-C13FC94693FA}" destId="{C3635F64-C8AF-4734-8310-47E4740E1F1D}" srcOrd="1" destOrd="0" presId="urn:microsoft.com/office/officeart/2005/8/layout/process3"/>
    <dgm:cxn modelId="{0B0426D0-3E74-4680-B5D4-EC75D48FE909}" type="presParOf" srcId="{C3635F64-C8AF-4734-8310-47E4740E1F1D}" destId="{2CB40AE7-3DD7-4334-8FB3-FD9F0ACF2A53}" srcOrd="0" destOrd="0" presId="urn:microsoft.com/office/officeart/2005/8/layout/process3"/>
    <dgm:cxn modelId="{B3835ED9-59CF-4F0D-BFDE-C757215A6C6C}" type="presParOf" srcId="{6D69DCD2-6FC1-4BE9-BD62-C13FC94693FA}" destId="{D039D167-CA34-4510-88D0-507AEB57D1EA}" srcOrd="2" destOrd="0" presId="urn:microsoft.com/office/officeart/2005/8/layout/process3"/>
    <dgm:cxn modelId="{59254DE4-9F9D-4758-90D5-41D9D92A8442}" type="presParOf" srcId="{D039D167-CA34-4510-88D0-507AEB57D1EA}" destId="{0F8643C9-D525-4F80-A15D-E90664B35E4F}" srcOrd="0" destOrd="0" presId="urn:microsoft.com/office/officeart/2005/8/layout/process3"/>
    <dgm:cxn modelId="{78DBA90C-963C-43CA-9A90-45F474BCFD46}" type="presParOf" srcId="{D039D167-CA34-4510-88D0-507AEB57D1EA}" destId="{76B7B06B-B681-44BB-AFFD-0C7FE80F7E01}" srcOrd="1" destOrd="0" presId="urn:microsoft.com/office/officeart/2005/8/layout/process3"/>
    <dgm:cxn modelId="{0FD69048-DE41-45A6-8D99-A6685C4FE6E8}" type="presParOf" srcId="{D039D167-CA34-4510-88D0-507AEB57D1EA}" destId="{509B6D10-2636-49E4-AF5E-20D226A897EE}" srcOrd="2" destOrd="0" presId="urn:microsoft.com/office/officeart/2005/8/layout/process3"/>
    <dgm:cxn modelId="{0DCD312B-F96D-438C-8BF5-CAEBFC0FD802}" type="presParOf" srcId="{6D69DCD2-6FC1-4BE9-BD62-C13FC94693FA}" destId="{5692B4F1-CAE9-4727-9EEB-C63F73ED99AA}" srcOrd="3" destOrd="0" presId="urn:microsoft.com/office/officeart/2005/8/layout/process3"/>
    <dgm:cxn modelId="{C7DFA089-11B3-465E-836A-81781BAA0125}" type="presParOf" srcId="{5692B4F1-CAE9-4727-9EEB-C63F73ED99AA}" destId="{E7763F6F-A25A-4EB9-8647-07EED056458D}" srcOrd="0" destOrd="0" presId="urn:microsoft.com/office/officeart/2005/8/layout/process3"/>
    <dgm:cxn modelId="{9A5053E5-9DEC-4394-A201-48469AD4A3C4}" type="presParOf" srcId="{6D69DCD2-6FC1-4BE9-BD62-C13FC94693FA}" destId="{94DDF654-B379-4D78-A2E4-3C369E35DB8E}" srcOrd="4" destOrd="0" presId="urn:microsoft.com/office/officeart/2005/8/layout/process3"/>
    <dgm:cxn modelId="{8FBB98E4-2FC5-43AD-B290-808029EC578E}" type="presParOf" srcId="{94DDF654-B379-4D78-A2E4-3C369E35DB8E}" destId="{0D7F10E8-85EC-47A2-BA77-761DBEA5F02C}" srcOrd="0" destOrd="0" presId="urn:microsoft.com/office/officeart/2005/8/layout/process3"/>
    <dgm:cxn modelId="{9869E464-CD71-46AB-8D42-A0B3F26FCEE3}" type="presParOf" srcId="{94DDF654-B379-4D78-A2E4-3C369E35DB8E}" destId="{2DCD98A6-4F6A-42EF-8445-3639981959AE}" srcOrd="1" destOrd="0" presId="urn:microsoft.com/office/officeart/2005/8/layout/process3"/>
    <dgm:cxn modelId="{64F365C4-B259-4E65-85D4-ECDED2D0725D}" type="presParOf" srcId="{94DDF654-B379-4D78-A2E4-3C369E35DB8E}" destId="{7029A7CA-A9D4-4AAC-B664-CEE35E27216F}" srcOrd="2" destOrd="0" presId="urn:microsoft.com/office/officeart/2005/8/layout/process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5AB4B7-ED11-4376-B0A7-778D4EDAD3C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ru-RU"/>
        </a:p>
      </dgm:t>
    </dgm:pt>
    <dgm:pt modelId="{EA6CC526-8C6D-4B1F-BDB5-B293D8593AD9}">
      <dgm:prSet/>
      <dgm:spPr/>
      <dgm:t>
        <a:bodyPr/>
        <a:lstStyle/>
        <a:p>
          <a:pPr rtl="0"/>
          <a:r>
            <a:rPr lang="ru-RU" dirty="0" smtClean="0">
              <a:latin typeface="Times New Roman" pitchFamily="18" charset="0"/>
              <a:cs typeface="Times New Roman" pitchFamily="18" charset="0"/>
            </a:rPr>
            <a:t>Для СМП и СОНО</a:t>
          </a:r>
          <a:endParaRPr lang="ru-RU" dirty="0">
            <a:latin typeface="Times New Roman" pitchFamily="18" charset="0"/>
            <a:cs typeface="Times New Roman" pitchFamily="18" charset="0"/>
          </a:endParaRPr>
        </a:p>
      </dgm:t>
    </dgm:pt>
    <dgm:pt modelId="{574A7F43-7C4F-4275-A06F-0D652F67B359}" type="parTrans" cxnId="{9019BAED-50DA-404E-A3AD-731F7A5E6A43}">
      <dgm:prSet/>
      <dgm:spPr/>
      <dgm:t>
        <a:bodyPr/>
        <a:lstStyle/>
        <a:p>
          <a:endParaRPr lang="ru-RU">
            <a:latin typeface="Times New Roman" pitchFamily="18" charset="0"/>
            <a:cs typeface="Times New Roman" pitchFamily="18" charset="0"/>
          </a:endParaRPr>
        </a:p>
      </dgm:t>
    </dgm:pt>
    <dgm:pt modelId="{8FA35CE6-0D27-4B9D-A87C-CCA08BE049D6}" type="sibTrans" cxnId="{9019BAED-50DA-404E-A3AD-731F7A5E6A43}">
      <dgm:prSet/>
      <dgm:spPr/>
      <dgm:t>
        <a:bodyPr/>
        <a:lstStyle/>
        <a:p>
          <a:endParaRPr lang="ru-RU">
            <a:latin typeface="Times New Roman" pitchFamily="18" charset="0"/>
            <a:cs typeface="Times New Roman" pitchFamily="18" charset="0"/>
          </a:endParaRPr>
        </a:p>
      </dgm:t>
    </dgm:pt>
    <dgm:pt modelId="{41D99F8F-D110-4FBC-BBE8-54D7C057BDC7}">
      <dgm:prSet/>
      <dgm:spPr/>
      <dgm:t>
        <a:bodyPr/>
        <a:lstStyle/>
        <a:p>
          <a:pPr rtl="0"/>
          <a:r>
            <a:rPr lang="ru-RU" dirty="0" smtClean="0">
              <a:latin typeface="Times New Roman" pitchFamily="18" charset="0"/>
              <a:cs typeface="Times New Roman" pitchFamily="18" charset="0"/>
            </a:rPr>
            <a:t>15 дней</a:t>
          </a:r>
          <a:endParaRPr lang="ru-RU" dirty="0">
            <a:latin typeface="Times New Roman" pitchFamily="18" charset="0"/>
            <a:cs typeface="Times New Roman" pitchFamily="18" charset="0"/>
          </a:endParaRPr>
        </a:p>
      </dgm:t>
    </dgm:pt>
    <dgm:pt modelId="{B130DE5C-5822-4A8A-B108-AABFAEAC523A}" type="parTrans" cxnId="{9E7B0BF7-76EC-43BD-A487-4AAB9EE876DE}">
      <dgm:prSet/>
      <dgm:spPr/>
      <dgm:t>
        <a:bodyPr/>
        <a:lstStyle/>
        <a:p>
          <a:endParaRPr lang="ru-RU">
            <a:latin typeface="Times New Roman" pitchFamily="18" charset="0"/>
            <a:cs typeface="Times New Roman" pitchFamily="18" charset="0"/>
          </a:endParaRPr>
        </a:p>
      </dgm:t>
    </dgm:pt>
    <dgm:pt modelId="{7DBABC31-4C46-4146-99BD-38326946E71E}" type="sibTrans" cxnId="{9E7B0BF7-76EC-43BD-A487-4AAB9EE876DE}">
      <dgm:prSet/>
      <dgm:spPr/>
      <dgm:t>
        <a:bodyPr/>
        <a:lstStyle/>
        <a:p>
          <a:endParaRPr lang="ru-RU">
            <a:latin typeface="Times New Roman" pitchFamily="18" charset="0"/>
            <a:cs typeface="Times New Roman" pitchFamily="18" charset="0"/>
          </a:endParaRPr>
        </a:p>
      </dgm:t>
    </dgm:pt>
    <dgm:pt modelId="{694AEA8F-595E-4EC2-8913-2340B994E8A8}">
      <dgm:prSet/>
      <dgm:spPr/>
      <dgm:t>
        <a:bodyPr/>
        <a:lstStyle/>
        <a:p>
          <a:pPr rtl="0"/>
          <a:r>
            <a:rPr lang="ru-RU" dirty="0" smtClean="0">
              <a:latin typeface="Times New Roman" pitchFamily="18" charset="0"/>
              <a:cs typeface="Times New Roman" pitchFamily="18" charset="0"/>
            </a:rPr>
            <a:t>Для всех</a:t>
          </a:r>
          <a:endParaRPr lang="ru-RU" dirty="0">
            <a:latin typeface="Times New Roman" pitchFamily="18" charset="0"/>
            <a:cs typeface="Times New Roman" pitchFamily="18" charset="0"/>
          </a:endParaRPr>
        </a:p>
      </dgm:t>
    </dgm:pt>
    <dgm:pt modelId="{A07628F5-649A-4EFF-84DC-06BF6E6408D0}" type="parTrans" cxnId="{4C88AECB-90C6-4F9A-B1CD-DE2E19DDB05E}">
      <dgm:prSet/>
      <dgm:spPr/>
      <dgm:t>
        <a:bodyPr/>
        <a:lstStyle/>
        <a:p>
          <a:endParaRPr lang="ru-RU">
            <a:latin typeface="Times New Roman" pitchFamily="18" charset="0"/>
            <a:cs typeface="Times New Roman" pitchFamily="18" charset="0"/>
          </a:endParaRPr>
        </a:p>
      </dgm:t>
    </dgm:pt>
    <dgm:pt modelId="{39B20EEB-E2A2-4557-BF39-31CD860F8251}" type="sibTrans" cxnId="{4C88AECB-90C6-4F9A-B1CD-DE2E19DDB05E}">
      <dgm:prSet/>
      <dgm:spPr/>
      <dgm:t>
        <a:bodyPr/>
        <a:lstStyle/>
        <a:p>
          <a:endParaRPr lang="ru-RU">
            <a:latin typeface="Times New Roman" pitchFamily="18" charset="0"/>
            <a:cs typeface="Times New Roman" pitchFamily="18" charset="0"/>
          </a:endParaRPr>
        </a:p>
      </dgm:t>
    </dgm:pt>
    <dgm:pt modelId="{097D03F0-85B1-4A88-A756-DFC0EF208A6A}">
      <dgm:prSet/>
      <dgm:spPr/>
      <dgm:t>
        <a:bodyPr/>
        <a:lstStyle/>
        <a:p>
          <a:pPr rtl="0"/>
          <a:r>
            <a:rPr lang="ru-RU" dirty="0" smtClean="0">
              <a:latin typeface="Times New Roman" pitchFamily="18" charset="0"/>
              <a:cs typeface="Times New Roman" pitchFamily="18" charset="0"/>
            </a:rPr>
            <a:t>30 дней</a:t>
          </a:r>
          <a:endParaRPr lang="ru-RU" dirty="0">
            <a:latin typeface="Times New Roman" pitchFamily="18" charset="0"/>
            <a:cs typeface="Times New Roman" pitchFamily="18" charset="0"/>
          </a:endParaRPr>
        </a:p>
      </dgm:t>
    </dgm:pt>
    <dgm:pt modelId="{9B4271AF-5021-4C88-A12B-CF6F4C62BC5E}" type="parTrans" cxnId="{C4CB7474-E753-4FDC-9394-7BB0D14108DE}">
      <dgm:prSet/>
      <dgm:spPr/>
      <dgm:t>
        <a:bodyPr/>
        <a:lstStyle/>
        <a:p>
          <a:endParaRPr lang="ru-RU">
            <a:latin typeface="Times New Roman" pitchFamily="18" charset="0"/>
            <a:cs typeface="Times New Roman" pitchFamily="18" charset="0"/>
          </a:endParaRPr>
        </a:p>
      </dgm:t>
    </dgm:pt>
    <dgm:pt modelId="{F6E22B38-FDB5-4CD3-A7BD-1EEB344811DD}" type="sibTrans" cxnId="{C4CB7474-E753-4FDC-9394-7BB0D14108DE}">
      <dgm:prSet/>
      <dgm:spPr/>
      <dgm:t>
        <a:bodyPr/>
        <a:lstStyle/>
        <a:p>
          <a:endParaRPr lang="ru-RU">
            <a:latin typeface="Times New Roman" pitchFamily="18" charset="0"/>
            <a:cs typeface="Times New Roman" pitchFamily="18" charset="0"/>
          </a:endParaRPr>
        </a:p>
      </dgm:t>
    </dgm:pt>
    <dgm:pt modelId="{117B29CD-6A11-41D1-8714-D10B566DC866}" type="pres">
      <dgm:prSet presAssocID="{885AB4B7-ED11-4376-B0A7-778D4EDAD3CD}" presName="diagram" presStyleCnt="0">
        <dgm:presLayoutVars>
          <dgm:chPref val="1"/>
          <dgm:dir/>
          <dgm:animOne val="branch"/>
          <dgm:animLvl val="lvl"/>
          <dgm:resizeHandles/>
        </dgm:presLayoutVars>
      </dgm:prSet>
      <dgm:spPr/>
    </dgm:pt>
    <dgm:pt modelId="{743A03ED-0D70-4E6A-9C83-6B6BDFBD121F}" type="pres">
      <dgm:prSet presAssocID="{EA6CC526-8C6D-4B1F-BDB5-B293D8593AD9}" presName="root" presStyleCnt="0"/>
      <dgm:spPr/>
    </dgm:pt>
    <dgm:pt modelId="{7BAD2390-D420-4173-A75A-7459647DB314}" type="pres">
      <dgm:prSet presAssocID="{EA6CC526-8C6D-4B1F-BDB5-B293D8593AD9}" presName="rootComposite" presStyleCnt="0"/>
      <dgm:spPr/>
    </dgm:pt>
    <dgm:pt modelId="{DF7BCEB2-0968-47E1-AB1C-F33B8D7C1E8E}" type="pres">
      <dgm:prSet presAssocID="{EA6CC526-8C6D-4B1F-BDB5-B293D8593AD9}" presName="rootText" presStyleLbl="node1" presStyleIdx="0" presStyleCnt="2"/>
      <dgm:spPr/>
    </dgm:pt>
    <dgm:pt modelId="{9111CC06-B1AF-4C2D-9C0A-AF8EBAD8D496}" type="pres">
      <dgm:prSet presAssocID="{EA6CC526-8C6D-4B1F-BDB5-B293D8593AD9}" presName="rootConnector" presStyleLbl="node1" presStyleIdx="0" presStyleCnt="2"/>
      <dgm:spPr/>
    </dgm:pt>
    <dgm:pt modelId="{6ABF4C4F-92CC-40D1-AAF9-AB04512C3B9B}" type="pres">
      <dgm:prSet presAssocID="{EA6CC526-8C6D-4B1F-BDB5-B293D8593AD9}" presName="childShape" presStyleCnt="0"/>
      <dgm:spPr/>
    </dgm:pt>
    <dgm:pt modelId="{4D895A37-9A36-46F3-B8C4-8E0D1EDEE8D2}" type="pres">
      <dgm:prSet presAssocID="{B130DE5C-5822-4A8A-B108-AABFAEAC523A}" presName="Name13" presStyleLbl="parChTrans1D2" presStyleIdx="0" presStyleCnt="2"/>
      <dgm:spPr/>
    </dgm:pt>
    <dgm:pt modelId="{5D32BAAB-4C19-4D76-B3EA-68BA6327F102}" type="pres">
      <dgm:prSet presAssocID="{41D99F8F-D110-4FBC-BBE8-54D7C057BDC7}" presName="childText" presStyleLbl="bgAcc1" presStyleIdx="0" presStyleCnt="2">
        <dgm:presLayoutVars>
          <dgm:bulletEnabled val="1"/>
        </dgm:presLayoutVars>
      </dgm:prSet>
      <dgm:spPr/>
    </dgm:pt>
    <dgm:pt modelId="{8852DBD9-23A5-4D9F-8813-A743F7F78989}" type="pres">
      <dgm:prSet presAssocID="{694AEA8F-595E-4EC2-8913-2340B994E8A8}" presName="root" presStyleCnt="0"/>
      <dgm:spPr/>
    </dgm:pt>
    <dgm:pt modelId="{D8A56136-0FA2-4E47-9FED-270FD631BDAD}" type="pres">
      <dgm:prSet presAssocID="{694AEA8F-595E-4EC2-8913-2340B994E8A8}" presName="rootComposite" presStyleCnt="0"/>
      <dgm:spPr/>
    </dgm:pt>
    <dgm:pt modelId="{55424B54-1396-4E20-82A4-96BA7EEE0E32}" type="pres">
      <dgm:prSet presAssocID="{694AEA8F-595E-4EC2-8913-2340B994E8A8}" presName="rootText" presStyleLbl="node1" presStyleIdx="1" presStyleCnt="2"/>
      <dgm:spPr/>
    </dgm:pt>
    <dgm:pt modelId="{7A3FAE2F-8D9F-43DC-B387-99AF3FF3B343}" type="pres">
      <dgm:prSet presAssocID="{694AEA8F-595E-4EC2-8913-2340B994E8A8}" presName="rootConnector" presStyleLbl="node1" presStyleIdx="1" presStyleCnt="2"/>
      <dgm:spPr/>
    </dgm:pt>
    <dgm:pt modelId="{2A2012CC-8BD9-40F4-8B93-2F20D83BBB70}" type="pres">
      <dgm:prSet presAssocID="{694AEA8F-595E-4EC2-8913-2340B994E8A8}" presName="childShape" presStyleCnt="0"/>
      <dgm:spPr/>
    </dgm:pt>
    <dgm:pt modelId="{E3C0C017-75EE-424A-98AA-182E0BBAC1EF}" type="pres">
      <dgm:prSet presAssocID="{9B4271AF-5021-4C88-A12B-CF6F4C62BC5E}" presName="Name13" presStyleLbl="parChTrans1D2" presStyleIdx="1" presStyleCnt="2"/>
      <dgm:spPr/>
    </dgm:pt>
    <dgm:pt modelId="{E492D9F3-7DE6-4A17-AD17-104F0B4F8DC2}" type="pres">
      <dgm:prSet presAssocID="{097D03F0-85B1-4A88-A756-DFC0EF208A6A}" presName="childText" presStyleLbl="bgAcc1" presStyleIdx="1" presStyleCnt="2">
        <dgm:presLayoutVars>
          <dgm:bulletEnabled val="1"/>
        </dgm:presLayoutVars>
      </dgm:prSet>
      <dgm:spPr/>
    </dgm:pt>
  </dgm:ptLst>
  <dgm:cxnLst>
    <dgm:cxn modelId="{C4CB7474-E753-4FDC-9394-7BB0D14108DE}" srcId="{694AEA8F-595E-4EC2-8913-2340B994E8A8}" destId="{097D03F0-85B1-4A88-A756-DFC0EF208A6A}" srcOrd="0" destOrd="0" parTransId="{9B4271AF-5021-4C88-A12B-CF6F4C62BC5E}" sibTransId="{F6E22B38-FDB5-4CD3-A7BD-1EEB344811DD}"/>
    <dgm:cxn modelId="{EA0C7019-C114-4CA3-B8FF-4C19FE4B220C}" type="presOf" srcId="{885AB4B7-ED11-4376-B0A7-778D4EDAD3CD}" destId="{117B29CD-6A11-41D1-8714-D10B566DC866}" srcOrd="0" destOrd="0" presId="urn:microsoft.com/office/officeart/2005/8/layout/hierarchy3"/>
    <dgm:cxn modelId="{45DC6BBE-23D1-4A57-8FA7-71A3C2921EBA}" type="presOf" srcId="{B130DE5C-5822-4A8A-B108-AABFAEAC523A}" destId="{4D895A37-9A36-46F3-B8C4-8E0D1EDEE8D2}" srcOrd="0" destOrd="0" presId="urn:microsoft.com/office/officeart/2005/8/layout/hierarchy3"/>
    <dgm:cxn modelId="{FC97C97C-9A69-4F96-9529-9547E666CFF0}" type="presOf" srcId="{694AEA8F-595E-4EC2-8913-2340B994E8A8}" destId="{7A3FAE2F-8D9F-43DC-B387-99AF3FF3B343}" srcOrd="1" destOrd="0" presId="urn:microsoft.com/office/officeart/2005/8/layout/hierarchy3"/>
    <dgm:cxn modelId="{9E7B0BF7-76EC-43BD-A487-4AAB9EE876DE}" srcId="{EA6CC526-8C6D-4B1F-BDB5-B293D8593AD9}" destId="{41D99F8F-D110-4FBC-BBE8-54D7C057BDC7}" srcOrd="0" destOrd="0" parTransId="{B130DE5C-5822-4A8A-B108-AABFAEAC523A}" sibTransId="{7DBABC31-4C46-4146-99BD-38326946E71E}"/>
    <dgm:cxn modelId="{0C5E766B-25F2-4332-B95C-EAE1EED57835}" type="presOf" srcId="{EA6CC526-8C6D-4B1F-BDB5-B293D8593AD9}" destId="{DF7BCEB2-0968-47E1-AB1C-F33B8D7C1E8E}" srcOrd="0" destOrd="0" presId="urn:microsoft.com/office/officeart/2005/8/layout/hierarchy3"/>
    <dgm:cxn modelId="{D93E1060-BB59-4D15-9E29-7BEB5F266BA2}" type="presOf" srcId="{9B4271AF-5021-4C88-A12B-CF6F4C62BC5E}" destId="{E3C0C017-75EE-424A-98AA-182E0BBAC1EF}" srcOrd="0" destOrd="0" presId="urn:microsoft.com/office/officeart/2005/8/layout/hierarchy3"/>
    <dgm:cxn modelId="{4C88AECB-90C6-4F9A-B1CD-DE2E19DDB05E}" srcId="{885AB4B7-ED11-4376-B0A7-778D4EDAD3CD}" destId="{694AEA8F-595E-4EC2-8913-2340B994E8A8}" srcOrd="1" destOrd="0" parTransId="{A07628F5-649A-4EFF-84DC-06BF6E6408D0}" sibTransId="{39B20EEB-E2A2-4557-BF39-31CD860F8251}"/>
    <dgm:cxn modelId="{ABF5AEDC-24EE-4D42-A89D-CBED2A0D25EA}" type="presOf" srcId="{694AEA8F-595E-4EC2-8913-2340B994E8A8}" destId="{55424B54-1396-4E20-82A4-96BA7EEE0E32}" srcOrd="0" destOrd="0" presId="urn:microsoft.com/office/officeart/2005/8/layout/hierarchy3"/>
    <dgm:cxn modelId="{3B3D5061-E69D-43BA-BF93-01A39B5223E2}" type="presOf" srcId="{41D99F8F-D110-4FBC-BBE8-54D7C057BDC7}" destId="{5D32BAAB-4C19-4D76-B3EA-68BA6327F102}" srcOrd="0" destOrd="0" presId="urn:microsoft.com/office/officeart/2005/8/layout/hierarchy3"/>
    <dgm:cxn modelId="{B4C88544-4EB1-4CC5-8B64-2AC7752589AF}" type="presOf" srcId="{EA6CC526-8C6D-4B1F-BDB5-B293D8593AD9}" destId="{9111CC06-B1AF-4C2D-9C0A-AF8EBAD8D496}" srcOrd="1" destOrd="0" presId="urn:microsoft.com/office/officeart/2005/8/layout/hierarchy3"/>
    <dgm:cxn modelId="{6153BC72-3C5C-42CB-8B5C-6F87B8939C7D}" type="presOf" srcId="{097D03F0-85B1-4A88-A756-DFC0EF208A6A}" destId="{E492D9F3-7DE6-4A17-AD17-104F0B4F8DC2}" srcOrd="0" destOrd="0" presId="urn:microsoft.com/office/officeart/2005/8/layout/hierarchy3"/>
    <dgm:cxn modelId="{9019BAED-50DA-404E-A3AD-731F7A5E6A43}" srcId="{885AB4B7-ED11-4376-B0A7-778D4EDAD3CD}" destId="{EA6CC526-8C6D-4B1F-BDB5-B293D8593AD9}" srcOrd="0" destOrd="0" parTransId="{574A7F43-7C4F-4275-A06F-0D652F67B359}" sibTransId="{8FA35CE6-0D27-4B9D-A87C-CCA08BE049D6}"/>
    <dgm:cxn modelId="{032A67AA-EDB5-4703-ACE2-555168594E60}" type="presParOf" srcId="{117B29CD-6A11-41D1-8714-D10B566DC866}" destId="{743A03ED-0D70-4E6A-9C83-6B6BDFBD121F}" srcOrd="0" destOrd="0" presId="urn:microsoft.com/office/officeart/2005/8/layout/hierarchy3"/>
    <dgm:cxn modelId="{8C751BB2-625A-47E8-851C-11A156D2ADAD}" type="presParOf" srcId="{743A03ED-0D70-4E6A-9C83-6B6BDFBD121F}" destId="{7BAD2390-D420-4173-A75A-7459647DB314}" srcOrd="0" destOrd="0" presId="urn:microsoft.com/office/officeart/2005/8/layout/hierarchy3"/>
    <dgm:cxn modelId="{27A71720-CFB3-42FF-841E-630D599221BB}" type="presParOf" srcId="{7BAD2390-D420-4173-A75A-7459647DB314}" destId="{DF7BCEB2-0968-47E1-AB1C-F33B8D7C1E8E}" srcOrd="0" destOrd="0" presId="urn:microsoft.com/office/officeart/2005/8/layout/hierarchy3"/>
    <dgm:cxn modelId="{AAC237A3-A406-42D3-9A84-4248397C5E31}" type="presParOf" srcId="{7BAD2390-D420-4173-A75A-7459647DB314}" destId="{9111CC06-B1AF-4C2D-9C0A-AF8EBAD8D496}" srcOrd="1" destOrd="0" presId="urn:microsoft.com/office/officeart/2005/8/layout/hierarchy3"/>
    <dgm:cxn modelId="{E9127FFF-1755-40E7-A3E2-55F9C4919218}" type="presParOf" srcId="{743A03ED-0D70-4E6A-9C83-6B6BDFBD121F}" destId="{6ABF4C4F-92CC-40D1-AAF9-AB04512C3B9B}" srcOrd="1" destOrd="0" presId="urn:microsoft.com/office/officeart/2005/8/layout/hierarchy3"/>
    <dgm:cxn modelId="{5250F6C4-BA67-4226-A41D-2F8489730FA8}" type="presParOf" srcId="{6ABF4C4F-92CC-40D1-AAF9-AB04512C3B9B}" destId="{4D895A37-9A36-46F3-B8C4-8E0D1EDEE8D2}" srcOrd="0" destOrd="0" presId="urn:microsoft.com/office/officeart/2005/8/layout/hierarchy3"/>
    <dgm:cxn modelId="{A434D689-C198-4D3A-89D3-DEC87EC85B8B}" type="presParOf" srcId="{6ABF4C4F-92CC-40D1-AAF9-AB04512C3B9B}" destId="{5D32BAAB-4C19-4D76-B3EA-68BA6327F102}" srcOrd="1" destOrd="0" presId="urn:microsoft.com/office/officeart/2005/8/layout/hierarchy3"/>
    <dgm:cxn modelId="{3A3A8C9B-2D8D-46B6-A423-0D9B0A5684B8}" type="presParOf" srcId="{117B29CD-6A11-41D1-8714-D10B566DC866}" destId="{8852DBD9-23A5-4D9F-8813-A743F7F78989}" srcOrd="1" destOrd="0" presId="urn:microsoft.com/office/officeart/2005/8/layout/hierarchy3"/>
    <dgm:cxn modelId="{3448086B-B2B5-4FA7-A0A8-BD5B4951D2CE}" type="presParOf" srcId="{8852DBD9-23A5-4D9F-8813-A743F7F78989}" destId="{D8A56136-0FA2-4E47-9FED-270FD631BDAD}" srcOrd="0" destOrd="0" presId="urn:microsoft.com/office/officeart/2005/8/layout/hierarchy3"/>
    <dgm:cxn modelId="{3AC855CA-1BBB-41EA-A93D-FD193E9D3FFC}" type="presParOf" srcId="{D8A56136-0FA2-4E47-9FED-270FD631BDAD}" destId="{55424B54-1396-4E20-82A4-96BA7EEE0E32}" srcOrd="0" destOrd="0" presId="urn:microsoft.com/office/officeart/2005/8/layout/hierarchy3"/>
    <dgm:cxn modelId="{7D8E40A7-11C5-4730-8639-E1F7CE1C6F3E}" type="presParOf" srcId="{D8A56136-0FA2-4E47-9FED-270FD631BDAD}" destId="{7A3FAE2F-8D9F-43DC-B387-99AF3FF3B343}" srcOrd="1" destOrd="0" presId="urn:microsoft.com/office/officeart/2005/8/layout/hierarchy3"/>
    <dgm:cxn modelId="{09995717-F1C8-473B-B392-D14C7618AB22}" type="presParOf" srcId="{8852DBD9-23A5-4D9F-8813-A743F7F78989}" destId="{2A2012CC-8BD9-40F4-8B93-2F20D83BBB70}" srcOrd="1" destOrd="0" presId="urn:microsoft.com/office/officeart/2005/8/layout/hierarchy3"/>
    <dgm:cxn modelId="{053436FF-F8DB-42E2-9D02-82A595DA3834}" type="presParOf" srcId="{2A2012CC-8BD9-40F4-8B93-2F20D83BBB70}" destId="{E3C0C017-75EE-424A-98AA-182E0BBAC1EF}" srcOrd="0" destOrd="0" presId="urn:microsoft.com/office/officeart/2005/8/layout/hierarchy3"/>
    <dgm:cxn modelId="{C5A1BD9F-3CAE-4644-80D5-7F3886A254D3}" type="presParOf" srcId="{2A2012CC-8BD9-40F4-8B93-2F20D83BBB70}" destId="{E492D9F3-7DE6-4A17-AD17-104F0B4F8DC2}" srcOrd="1"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3D1EE4-BB0E-4771-BAAE-138F74FA0DA5}">
      <dsp:nvSpPr>
        <dsp:cNvPr id="0" name=""/>
        <dsp:cNvSpPr/>
      </dsp:nvSpPr>
      <dsp:spPr>
        <a:xfrm>
          <a:off x="562355" y="0"/>
          <a:ext cx="6373368" cy="48006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25E14F-8F51-4F3C-992C-B8526A68BF4E}">
      <dsp:nvSpPr>
        <dsp:cNvPr id="0" name=""/>
        <dsp:cNvSpPr/>
      </dsp:nvSpPr>
      <dsp:spPr>
        <a:xfrm>
          <a:off x="91" y="1440179"/>
          <a:ext cx="3657510" cy="1920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ru-RU" sz="3500" kern="1200" dirty="0" smtClean="0">
              <a:latin typeface="Times New Roman" pitchFamily="18" charset="0"/>
              <a:cs typeface="Times New Roman" pitchFamily="18" charset="0"/>
            </a:rPr>
            <a:t>Начальная (максимальная) цена контракта</a:t>
          </a:r>
          <a:endParaRPr lang="ru-RU" sz="3500" kern="1200" dirty="0">
            <a:latin typeface="Times New Roman" pitchFamily="18" charset="0"/>
            <a:cs typeface="Times New Roman" pitchFamily="18" charset="0"/>
          </a:endParaRPr>
        </a:p>
      </dsp:txBody>
      <dsp:txXfrm>
        <a:off x="91" y="1440179"/>
        <a:ext cx="3657510" cy="1920240"/>
      </dsp:txXfrm>
    </dsp:sp>
    <dsp:sp modelId="{90C14ADE-4AAE-4359-BF73-EA97A2002C2C}">
      <dsp:nvSpPr>
        <dsp:cNvPr id="0" name=""/>
        <dsp:cNvSpPr/>
      </dsp:nvSpPr>
      <dsp:spPr>
        <a:xfrm>
          <a:off x="3840477" y="1440179"/>
          <a:ext cx="3657510" cy="1920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ru-RU" sz="3500" kern="1200" dirty="0" smtClean="0">
              <a:latin typeface="Times New Roman" pitchFamily="18" charset="0"/>
              <a:cs typeface="Times New Roman" pitchFamily="18" charset="0"/>
            </a:rPr>
            <a:t>Начальная цена единицы товара, работы, услуги</a:t>
          </a:r>
          <a:endParaRPr lang="ru-RU" sz="3500" kern="1200" dirty="0">
            <a:latin typeface="Times New Roman" pitchFamily="18" charset="0"/>
            <a:cs typeface="Times New Roman" pitchFamily="18" charset="0"/>
          </a:endParaRPr>
        </a:p>
      </dsp:txBody>
      <dsp:txXfrm>
        <a:off x="3840477" y="1440179"/>
        <a:ext cx="3657510" cy="192024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B45092A-49C5-43EE-8F23-B5884DD550D5}">
      <dsp:nvSpPr>
        <dsp:cNvPr id="0" name=""/>
        <dsp:cNvSpPr/>
      </dsp:nvSpPr>
      <dsp:spPr>
        <a:xfrm>
          <a:off x="3729" y="1449899"/>
          <a:ext cx="1695635" cy="9504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83820" numCol="1" spcCol="1270" anchor="t" anchorCtr="0">
          <a:noAutofit/>
        </a:bodyPr>
        <a:lstStyle/>
        <a:p>
          <a:pPr lvl="0" algn="l" defTabSz="977900" rtl="0">
            <a:lnSpc>
              <a:spcPct val="90000"/>
            </a:lnSpc>
            <a:spcBef>
              <a:spcPct val="0"/>
            </a:spcBef>
            <a:spcAft>
              <a:spcPct val="35000"/>
            </a:spcAft>
          </a:pPr>
          <a:r>
            <a:rPr lang="ru-RU" sz="2200" kern="1200" dirty="0" smtClean="0">
              <a:latin typeface="Times New Roman" pitchFamily="18" charset="0"/>
              <a:cs typeface="Times New Roman" pitchFamily="18" charset="0"/>
            </a:rPr>
            <a:t>5 млн.руб.  </a:t>
          </a:r>
          <a:endParaRPr lang="ru-RU" sz="2200" kern="1200" dirty="0">
            <a:latin typeface="Times New Roman" pitchFamily="18" charset="0"/>
            <a:cs typeface="Times New Roman" pitchFamily="18" charset="0"/>
          </a:endParaRPr>
        </a:p>
      </dsp:txBody>
      <dsp:txXfrm>
        <a:off x="3729" y="1449899"/>
        <a:ext cx="1695635" cy="633600"/>
      </dsp:txXfrm>
    </dsp:sp>
    <dsp:sp modelId="{B1840DA2-3A9D-4C0A-998C-A15C0C19BF84}">
      <dsp:nvSpPr>
        <dsp:cNvPr id="0" name=""/>
        <dsp:cNvSpPr/>
      </dsp:nvSpPr>
      <dsp:spPr>
        <a:xfrm>
          <a:off x="351028" y="2083499"/>
          <a:ext cx="1695635" cy="12672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56464" rIns="156464" bIns="156464" numCol="1" spcCol="1270" anchor="t" anchorCtr="0">
          <a:noAutofit/>
        </a:bodyPr>
        <a:lstStyle/>
        <a:p>
          <a:pPr marL="228600" lvl="1" indent="-228600" algn="l" defTabSz="977900">
            <a:lnSpc>
              <a:spcPct val="90000"/>
            </a:lnSpc>
            <a:spcBef>
              <a:spcPct val="0"/>
            </a:spcBef>
            <a:spcAft>
              <a:spcPct val="15000"/>
            </a:spcAft>
            <a:buChar char="••"/>
          </a:pPr>
          <a:r>
            <a:rPr lang="ru-RU" sz="2200" kern="1200" dirty="0" smtClean="0">
              <a:latin typeface="Times New Roman" pitchFamily="18" charset="0"/>
              <a:cs typeface="Times New Roman" pitchFamily="18" charset="0"/>
            </a:rPr>
            <a:t>4,5 млн. руб. </a:t>
          </a:r>
          <a:endParaRPr lang="ru-RU" sz="2200" kern="1200" dirty="0">
            <a:latin typeface="Times New Roman" pitchFamily="18" charset="0"/>
            <a:cs typeface="Times New Roman" pitchFamily="18" charset="0"/>
          </a:endParaRPr>
        </a:p>
      </dsp:txBody>
      <dsp:txXfrm>
        <a:off x="351028" y="2083499"/>
        <a:ext cx="1695635" cy="1267200"/>
      </dsp:txXfrm>
    </dsp:sp>
    <dsp:sp modelId="{C3635F64-C8AF-4734-8310-47E4740E1F1D}">
      <dsp:nvSpPr>
        <dsp:cNvPr id="0" name=""/>
        <dsp:cNvSpPr/>
      </dsp:nvSpPr>
      <dsp:spPr>
        <a:xfrm>
          <a:off x="1956416" y="1555617"/>
          <a:ext cx="544950" cy="4221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latin typeface="Times New Roman" pitchFamily="18" charset="0"/>
            <a:cs typeface="Times New Roman" pitchFamily="18" charset="0"/>
          </a:endParaRPr>
        </a:p>
      </dsp:txBody>
      <dsp:txXfrm>
        <a:off x="1956416" y="1555617"/>
        <a:ext cx="544950" cy="422164"/>
      </dsp:txXfrm>
    </dsp:sp>
    <dsp:sp modelId="{76B7B06B-B681-44BB-AFFD-0C7FE80F7E01}">
      <dsp:nvSpPr>
        <dsp:cNvPr id="0" name=""/>
        <dsp:cNvSpPr/>
      </dsp:nvSpPr>
      <dsp:spPr>
        <a:xfrm>
          <a:off x="2727573" y="1449899"/>
          <a:ext cx="1695635" cy="9504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83820" numCol="1" spcCol="1270" anchor="t" anchorCtr="0">
          <a:noAutofit/>
        </a:bodyPr>
        <a:lstStyle/>
        <a:p>
          <a:pPr lvl="0" algn="l" defTabSz="977900" rtl="0">
            <a:lnSpc>
              <a:spcPct val="90000"/>
            </a:lnSpc>
            <a:spcBef>
              <a:spcPct val="0"/>
            </a:spcBef>
            <a:spcAft>
              <a:spcPct val="35000"/>
            </a:spcAft>
          </a:pPr>
          <a:r>
            <a:rPr lang="ru-RU" sz="2200" kern="1200" dirty="0" smtClean="0">
              <a:latin typeface="Times New Roman" pitchFamily="18" charset="0"/>
              <a:cs typeface="Times New Roman" pitchFamily="18" charset="0"/>
            </a:rPr>
            <a:t>7 млн. руб. </a:t>
          </a:r>
          <a:endParaRPr lang="ru-RU" sz="2200" kern="1200" dirty="0">
            <a:latin typeface="Times New Roman" pitchFamily="18" charset="0"/>
            <a:cs typeface="Times New Roman" pitchFamily="18" charset="0"/>
          </a:endParaRPr>
        </a:p>
      </dsp:txBody>
      <dsp:txXfrm>
        <a:off x="2727573" y="1449899"/>
        <a:ext cx="1695635" cy="633600"/>
      </dsp:txXfrm>
    </dsp:sp>
    <dsp:sp modelId="{509B6D10-2636-49E4-AF5E-20D226A897EE}">
      <dsp:nvSpPr>
        <dsp:cNvPr id="0" name=""/>
        <dsp:cNvSpPr/>
      </dsp:nvSpPr>
      <dsp:spPr>
        <a:xfrm>
          <a:off x="3074871" y="2083499"/>
          <a:ext cx="1695635" cy="12672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56464" rIns="156464" bIns="156464" numCol="1" spcCol="1270" anchor="t" anchorCtr="0">
          <a:noAutofit/>
        </a:bodyPr>
        <a:lstStyle/>
        <a:p>
          <a:pPr marL="228600" lvl="1" indent="-228600" algn="l" defTabSz="977900">
            <a:lnSpc>
              <a:spcPct val="90000"/>
            </a:lnSpc>
            <a:spcBef>
              <a:spcPct val="0"/>
            </a:spcBef>
            <a:spcAft>
              <a:spcPct val="15000"/>
            </a:spcAft>
            <a:buChar char="••"/>
          </a:pPr>
          <a:r>
            <a:rPr lang="ru-RU" sz="2200" kern="1200" dirty="0" smtClean="0">
              <a:latin typeface="Times New Roman" pitchFamily="18" charset="0"/>
              <a:cs typeface="Times New Roman" pitchFamily="18" charset="0"/>
            </a:rPr>
            <a:t>6,7 млн. руб. </a:t>
          </a:r>
          <a:endParaRPr lang="ru-RU" sz="2200" kern="1200" dirty="0">
            <a:latin typeface="Times New Roman" pitchFamily="18" charset="0"/>
            <a:cs typeface="Times New Roman" pitchFamily="18" charset="0"/>
          </a:endParaRPr>
        </a:p>
      </dsp:txBody>
      <dsp:txXfrm>
        <a:off x="3074871" y="2083499"/>
        <a:ext cx="1695635" cy="1267200"/>
      </dsp:txXfrm>
    </dsp:sp>
    <dsp:sp modelId="{5692B4F1-CAE9-4727-9EEB-C63F73ED99AA}">
      <dsp:nvSpPr>
        <dsp:cNvPr id="0" name=""/>
        <dsp:cNvSpPr/>
      </dsp:nvSpPr>
      <dsp:spPr>
        <a:xfrm>
          <a:off x="4680260" y="1555617"/>
          <a:ext cx="544950" cy="4221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latin typeface="Times New Roman" pitchFamily="18" charset="0"/>
            <a:cs typeface="Times New Roman" pitchFamily="18" charset="0"/>
          </a:endParaRPr>
        </a:p>
      </dsp:txBody>
      <dsp:txXfrm>
        <a:off x="4680260" y="1555617"/>
        <a:ext cx="544950" cy="422164"/>
      </dsp:txXfrm>
    </dsp:sp>
    <dsp:sp modelId="{2DCD98A6-4F6A-42EF-8445-3639981959AE}">
      <dsp:nvSpPr>
        <dsp:cNvPr id="0" name=""/>
        <dsp:cNvSpPr/>
      </dsp:nvSpPr>
      <dsp:spPr>
        <a:xfrm>
          <a:off x="5451416" y="1449899"/>
          <a:ext cx="1695635" cy="9504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83820" numCol="1" spcCol="1270" anchor="t" anchorCtr="0">
          <a:noAutofit/>
        </a:bodyPr>
        <a:lstStyle/>
        <a:p>
          <a:pPr lvl="0" algn="l" defTabSz="977900" rtl="0">
            <a:lnSpc>
              <a:spcPct val="90000"/>
            </a:lnSpc>
            <a:spcBef>
              <a:spcPct val="0"/>
            </a:spcBef>
            <a:spcAft>
              <a:spcPct val="35000"/>
            </a:spcAft>
          </a:pPr>
          <a:r>
            <a:rPr lang="ru-RU" sz="2200" kern="1200" smtClean="0">
              <a:latin typeface="Times New Roman" pitchFamily="18" charset="0"/>
              <a:cs typeface="Times New Roman" pitchFamily="18" charset="0"/>
            </a:rPr>
            <a:t>3 </a:t>
          </a:r>
          <a:r>
            <a:rPr lang="ru-RU" sz="2200" kern="1200" dirty="0" smtClean="0">
              <a:latin typeface="Times New Roman" pitchFamily="18" charset="0"/>
              <a:cs typeface="Times New Roman" pitchFamily="18" charset="0"/>
            </a:rPr>
            <a:t>млн. руб.  </a:t>
          </a:r>
          <a:endParaRPr lang="ru-RU" sz="2200" kern="1200" dirty="0">
            <a:latin typeface="Times New Roman" pitchFamily="18" charset="0"/>
            <a:cs typeface="Times New Roman" pitchFamily="18" charset="0"/>
          </a:endParaRPr>
        </a:p>
      </dsp:txBody>
      <dsp:txXfrm>
        <a:off x="5451416" y="1449899"/>
        <a:ext cx="1695635" cy="633600"/>
      </dsp:txXfrm>
    </dsp:sp>
    <dsp:sp modelId="{7029A7CA-A9D4-4AAC-B664-CEE35E27216F}">
      <dsp:nvSpPr>
        <dsp:cNvPr id="0" name=""/>
        <dsp:cNvSpPr/>
      </dsp:nvSpPr>
      <dsp:spPr>
        <a:xfrm>
          <a:off x="5798715" y="2083499"/>
          <a:ext cx="1695635" cy="12672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56464" rIns="156464" bIns="156464" numCol="1" spcCol="1270" anchor="t" anchorCtr="0">
          <a:noAutofit/>
        </a:bodyPr>
        <a:lstStyle/>
        <a:p>
          <a:pPr marL="228600" lvl="1" indent="-228600" algn="l" defTabSz="977900">
            <a:lnSpc>
              <a:spcPct val="90000"/>
            </a:lnSpc>
            <a:spcBef>
              <a:spcPct val="0"/>
            </a:spcBef>
            <a:spcAft>
              <a:spcPct val="15000"/>
            </a:spcAft>
            <a:buChar char="••"/>
          </a:pPr>
          <a:r>
            <a:rPr lang="ru-RU" sz="2200" kern="1200" dirty="0" smtClean="0">
              <a:latin typeface="Times New Roman" pitchFamily="18" charset="0"/>
              <a:cs typeface="Times New Roman" pitchFamily="18" charset="0"/>
            </a:rPr>
            <a:t>2,7 млн.руб.</a:t>
          </a:r>
          <a:endParaRPr lang="ru-RU" sz="2200" kern="1200" dirty="0">
            <a:latin typeface="Times New Roman" pitchFamily="18" charset="0"/>
            <a:cs typeface="Times New Roman" pitchFamily="18" charset="0"/>
          </a:endParaRPr>
        </a:p>
      </dsp:txBody>
      <dsp:txXfrm>
        <a:off x="5798715" y="2083499"/>
        <a:ext cx="1695635" cy="12672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7BCEB2-0968-47E1-AB1C-F33B8D7C1E8E}">
      <dsp:nvSpPr>
        <dsp:cNvPr id="0" name=""/>
        <dsp:cNvSpPr/>
      </dsp:nvSpPr>
      <dsp:spPr>
        <a:xfrm>
          <a:off x="799" y="694255"/>
          <a:ext cx="2911612" cy="14558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9535" tIns="59690" rIns="89535" bIns="59690" numCol="1" spcCol="1270" anchor="ctr" anchorCtr="0">
          <a:noAutofit/>
        </a:bodyPr>
        <a:lstStyle/>
        <a:p>
          <a:pPr lvl="0" algn="ctr" defTabSz="2089150" rtl="0">
            <a:lnSpc>
              <a:spcPct val="90000"/>
            </a:lnSpc>
            <a:spcBef>
              <a:spcPct val="0"/>
            </a:spcBef>
            <a:spcAft>
              <a:spcPct val="35000"/>
            </a:spcAft>
          </a:pPr>
          <a:r>
            <a:rPr lang="ru-RU" sz="4700" kern="1200" dirty="0" smtClean="0">
              <a:latin typeface="Times New Roman" pitchFamily="18" charset="0"/>
              <a:cs typeface="Times New Roman" pitchFamily="18" charset="0"/>
            </a:rPr>
            <a:t>Для СМП и СОНО</a:t>
          </a:r>
          <a:endParaRPr lang="ru-RU" sz="4700" kern="1200" dirty="0">
            <a:latin typeface="Times New Roman" pitchFamily="18" charset="0"/>
            <a:cs typeface="Times New Roman" pitchFamily="18" charset="0"/>
          </a:endParaRPr>
        </a:p>
      </dsp:txBody>
      <dsp:txXfrm>
        <a:off x="799" y="694255"/>
        <a:ext cx="2911612" cy="1455806"/>
      </dsp:txXfrm>
    </dsp:sp>
    <dsp:sp modelId="{4D895A37-9A36-46F3-B8C4-8E0D1EDEE8D2}">
      <dsp:nvSpPr>
        <dsp:cNvPr id="0" name=""/>
        <dsp:cNvSpPr/>
      </dsp:nvSpPr>
      <dsp:spPr>
        <a:xfrm>
          <a:off x="291961" y="2150061"/>
          <a:ext cx="291161" cy="1091854"/>
        </a:xfrm>
        <a:custGeom>
          <a:avLst/>
          <a:gdLst/>
          <a:ahLst/>
          <a:cxnLst/>
          <a:rect l="0" t="0" r="0" b="0"/>
          <a:pathLst>
            <a:path>
              <a:moveTo>
                <a:pt x="0" y="0"/>
              </a:moveTo>
              <a:lnTo>
                <a:pt x="0" y="1091854"/>
              </a:lnTo>
              <a:lnTo>
                <a:pt x="291161" y="109185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32BAAB-4C19-4D76-B3EA-68BA6327F102}">
      <dsp:nvSpPr>
        <dsp:cNvPr id="0" name=""/>
        <dsp:cNvSpPr/>
      </dsp:nvSpPr>
      <dsp:spPr>
        <a:xfrm>
          <a:off x="583122" y="2514013"/>
          <a:ext cx="2329290" cy="145580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3345" tIns="62230" rIns="93345" bIns="62230" numCol="1" spcCol="1270" anchor="ctr" anchorCtr="0">
          <a:noAutofit/>
        </a:bodyPr>
        <a:lstStyle/>
        <a:p>
          <a:pPr lvl="0" algn="ctr" defTabSz="2178050" rtl="0">
            <a:lnSpc>
              <a:spcPct val="90000"/>
            </a:lnSpc>
            <a:spcBef>
              <a:spcPct val="0"/>
            </a:spcBef>
            <a:spcAft>
              <a:spcPct val="35000"/>
            </a:spcAft>
          </a:pPr>
          <a:r>
            <a:rPr lang="ru-RU" sz="4900" kern="1200" dirty="0" smtClean="0">
              <a:latin typeface="Times New Roman" pitchFamily="18" charset="0"/>
              <a:cs typeface="Times New Roman" pitchFamily="18" charset="0"/>
            </a:rPr>
            <a:t>15 дней</a:t>
          </a:r>
          <a:endParaRPr lang="ru-RU" sz="4900" kern="1200" dirty="0">
            <a:latin typeface="Times New Roman" pitchFamily="18" charset="0"/>
            <a:cs typeface="Times New Roman" pitchFamily="18" charset="0"/>
          </a:endParaRPr>
        </a:p>
      </dsp:txBody>
      <dsp:txXfrm>
        <a:off x="583122" y="2514013"/>
        <a:ext cx="2329290" cy="1455806"/>
      </dsp:txXfrm>
    </dsp:sp>
    <dsp:sp modelId="{55424B54-1396-4E20-82A4-96BA7EEE0E32}">
      <dsp:nvSpPr>
        <dsp:cNvPr id="0" name=""/>
        <dsp:cNvSpPr/>
      </dsp:nvSpPr>
      <dsp:spPr>
        <a:xfrm>
          <a:off x="3640315" y="694255"/>
          <a:ext cx="2911612" cy="14558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9535" tIns="59690" rIns="89535" bIns="59690" numCol="1" spcCol="1270" anchor="ctr" anchorCtr="0">
          <a:noAutofit/>
        </a:bodyPr>
        <a:lstStyle/>
        <a:p>
          <a:pPr lvl="0" algn="ctr" defTabSz="2089150" rtl="0">
            <a:lnSpc>
              <a:spcPct val="90000"/>
            </a:lnSpc>
            <a:spcBef>
              <a:spcPct val="0"/>
            </a:spcBef>
            <a:spcAft>
              <a:spcPct val="35000"/>
            </a:spcAft>
          </a:pPr>
          <a:r>
            <a:rPr lang="ru-RU" sz="4700" kern="1200" dirty="0" smtClean="0">
              <a:latin typeface="Times New Roman" pitchFamily="18" charset="0"/>
              <a:cs typeface="Times New Roman" pitchFamily="18" charset="0"/>
            </a:rPr>
            <a:t>Для всех</a:t>
          </a:r>
          <a:endParaRPr lang="ru-RU" sz="4700" kern="1200" dirty="0">
            <a:latin typeface="Times New Roman" pitchFamily="18" charset="0"/>
            <a:cs typeface="Times New Roman" pitchFamily="18" charset="0"/>
          </a:endParaRPr>
        </a:p>
      </dsp:txBody>
      <dsp:txXfrm>
        <a:off x="3640315" y="694255"/>
        <a:ext cx="2911612" cy="1455806"/>
      </dsp:txXfrm>
    </dsp:sp>
    <dsp:sp modelId="{E3C0C017-75EE-424A-98AA-182E0BBAC1EF}">
      <dsp:nvSpPr>
        <dsp:cNvPr id="0" name=""/>
        <dsp:cNvSpPr/>
      </dsp:nvSpPr>
      <dsp:spPr>
        <a:xfrm>
          <a:off x="3931476" y="2150061"/>
          <a:ext cx="291161" cy="1091854"/>
        </a:xfrm>
        <a:custGeom>
          <a:avLst/>
          <a:gdLst/>
          <a:ahLst/>
          <a:cxnLst/>
          <a:rect l="0" t="0" r="0" b="0"/>
          <a:pathLst>
            <a:path>
              <a:moveTo>
                <a:pt x="0" y="0"/>
              </a:moveTo>
              <a:lnTo>
                <a:pt x="0" y="1091854"/>
              </a:lnTo>
              <a:lnTo>
                <a:pt x="291161" y="109185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92D9F3-7DE6-4A17-AD17-104F0B4F8DC2}">
      <dsp:nvSpPr>
        <dsp:cNvPr id="0" name=""/>
        <dsp:cNvSpPr/>
      </dsp:nvSpPr>
      <dsp:spPr>
        <a:xfrm>
          <a:off x="4222638" y="2514013"/>
          <a:ext cx="2329290" cy="145580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3345" tIns="62230" rIns="93345" bIns="62230" numCol="1" spcCol="1270" anchor="ctr" anchorCtr="0">
          <a:noAutofit/>
        </a:bodyPr>
        <a:lstStyle/>
        <a:p>
          <a:pPr lvl="0" algn="ctr" defTabSz="2178050" rtl="0">
            <a:lnSpc>
              <a:spcPct val="90000"/>
            </a:lnSpc>
            <a:spcBef>
              <a:spcPct val="0"/>
            </a:spcBef>
            <a:spcAft>
              <a:spcPct val="35000"/>
            </a:spcAft>
          </a:pPr>
          <a:r>
            <a:rPr lang="ru-RU" sz="4900" kern="1200" dirty="0" smtClean="0">
              <a:latin typeface="Times New Roman" pitchFamily="18" charset="0"/>
              <a:cs typeface="Times New Roman" pitchFamily="18" charset="0"/>
            </a:rPr>
            <a:t>30 дней</a:t>
          </a:r>
          <a:endParaRPr lang="ru-RU" sz="4900" kern="1200" dirty="0">
            <a:latin typeface="Times New Roman" pitchFamily="18" charset="0"/>
            <a:cs typeface="Times New Roman" pitchFamily="18" charset="0"/>
          </a:endParaRPr>
        </a:p>
      </dsp:txBody>
      <dsp:txXfrm>
        <a:off x="4222638" y="2514013"/>
        <a:ext cx="2329290" cy="145580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D2E695-5A84-434E-BF56-E5708D0048CD}" type="datetimeFigureOut">
              <a:rPr lang="ru-RU" smtClean="0"/>
              <a:t>14.06.2019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13CB0-AC88-47AC-9B2D-AFAE29682666}"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10</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11</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12</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13</a:t>
            </a:fld>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Указать это в контракте</a:t>
            </a:r>
            <a:endParaRPr lang="ru-RU" dirty="0"/>
          </a:p>
        </p:txBody>
      </p:sp>
      <p:sp>
        <p:nvSpPr>
          <p:cNvPr id="4" name="Номер слайда 3"/>
          <p:cNvSpPr>
            <a:spLocks noGrp="1"/>
          </p:cNvSpPr>
          <p:nvPr>
            <p:ph type="sldNum" sz="quarter" idx="10"/>
          </p:nvPr>
        </p:nvSpPr>
        <p:spPr/>
        <p:txBody>
          <a:bodyPr/>
          <a:lstStyle/>
          <a:p>
            <a:fld id="{69C13CB0-AC88-47AC-9B2D-AFAE29682666}" type="slidenum">
              <a:rPr lang="ru-RU" smtClean="0"/>
              <a:t>14</a:t>
            </a:fld>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15</a:t>
            </a:fld>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16</a:t>
            </a:fld>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17</a:t>
            </a:fld>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18</a:t>
            </a:fld>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19</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2</a:t>
            </a:fld>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20</a:t>
            </a:fld>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21</a:t>
            </a:fld>
            <a:endParaRPr 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22</a:t>
            </a:fld>
            <a:endParaRPr 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23</a:t>
            </a:fld>
            <a:endParaRPr lang="ru-R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24</a:t>
            </a:fld>
            <a:endParaRPr lang="ru-R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25</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ч 4</a:t>
            </a:r>
            <a:r>
              <a:rPr lang="ru-RU" dirty="0" smtClean="0">
                <a:latin typeface="Times New Roman" pitchFamily="18" charset="0"/>
                <a:cs typeface="Times New Roman" pitchFamily="18" charset="0"/>
              </a:rPr>
              <a:t>. ст.23  Наименование объекта закупки в случаях, предусмотренных настоящим Федеральным законом, указывается в соответствии с каталогом товаров, работ, услуг для обеспечения государственных и муниципальных нужд. (утратила силу)</a:t>
            </a:r>
          </a:p>
          <a:p>
            <a:endParaRPr lang="ru-RU" dirty="0"/>
          </a:p>
        </p:txBody>
      </p:sp>
      <p:sp>
        <p:nvSpPr>
          <p:cNvPr id="4" name="Номер слайда 3"/>
          <p:cNvSpPr>
            <a:spLocks noGrp="1"/>
          </p:cNvSpPr>
          <p:nvPr>
            <p:ph type="sldNum" sz="quarter" idx="10"/>
          </p:nvPr>
        </p:nvSpPr>
        <p:spPr/>
        <p:txBody>
          <a:bodyPr/>
          <a:lstStyle/>
          <a:p>
            <a:fld id="{69C13CB0-AC88-47AC-9B2D-AFAE29682666}" type="slidenum">
              <a:rPr lang="ru-RU" smtClean="0"/>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C13CB0-AC88-47AC-9B2D-AFAE29682666}" type="slidenum">
              <a:rPr lang="ru-RU" smtClean="0"/>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9E14E033-65FC-49ED-8929-22D117AC3247}" type="datetime1">
              <a:rPr lang="ru-RU" smtClean="0"/>
              <a:t>14.06.2019</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4D4B181B-E8CC-44B3-B4B8-DD970308650B}"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3659CE8-8F94-4E0C-BEAD-12BA558DC642}" type="datetime1">
              <a:rPr lang="ru-RU" smtClean="0"/>
              <a:t>14.06.2019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D4B181B-E8CC-44B3-B4B8-DD970308650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4A49C47-575E-4D95-963B-1E4F868A6E3C}" type="datetime1">
              <a:rPr lang="ru-RU" smtClean="0"/>
              <a:t>14.06.2019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D4B181B-E8CC-44B3-B4B8-DD970308650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BEF7115-6531-4343-BBF1-F79361F5499A}" type="datetime1">
              <a:rPr lang="ru-RU" smtClean="0"/>
              <a:t>14.06.2019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D4B181B-E8CC-44B3-B4B8-DD970308650B}"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D1A9B04D-2D93-4726-A6EA-CF8820300626}" type="datetime1">
              <a:rPr lang="ru-RU" smtClean="0"/>
              <a:t>14.06.2019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D4B181B-E8CC-44B3-B4B8-DD970308650B}"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E616C841-03D9-4651-97CD-B1835B8E75C8}" type="datetime1">
              <a:rPr lang="ru-RU" smtClean="0"/>
              <a:t>14.06.2019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D4B181B-E8CC-44B3-B4B8-DD970308650B}"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ED424C38-EBBF-49A3-83A5-66EF86B6F006}" type="datetime1">
              <a:rPr lang="ru-RU" smtClean="0"/>
              <a:t>14.06.2019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D4B181B-E8CC-44B3-B4B8-DD970308650B}"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B49BACC-3DA5-4FA3-87F2-92D56F02C224}" type="datetime1">
              <a:rPr lang="ru-RU" smtClean="0"/>
              <a:t>14.06.2019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D4B181B-E8CC-44B3-B4B8-DD970308650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CC424F6-F262-4DD7-97A5-97C94B001875}" type="datetime1">
              <a:rPr lang="ru-RU" smtClean="0"/>
              <a:t>14.06.2019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4D4B181B-E8CC-44B3-B4B8-DD970308650B}"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32891F3-A3C6-4EA2-964C-57338A4970C8}" type="datetime1">
              <a:rPr lang="ru-RU" smtClean="0"/>
              <a:t>14.06.2019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D4B181B-E8CC-44B3-B4B8-DD970308650B}"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BE2DF864-DCD9-46E9-AE2F-57C72CC52C02}" type="datetime1">
              <a:rPr lang="ru-RU" smtClean="0"/>
              <a:t>14.06.2019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D4B181B-E8CC-44B3-B4B8-DD970308650B}"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BFA798D-B508-4E1E-B9FA-A42111B8D891}" type="datetime1">
              <a:rPr lang="ru-RU" smtClean="0"/>
              <a:t>14.06.2019</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D4B181B-E8CC-44B3-B4B8-DD970308650B}"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1538" y="3214686"/>
            <a:ext cx="7772400" cy="1470025"/>
          </a:xfrm>
        </p:spPr>
        <p:txBody>
          <a:bodyPr>
            <a:normAutofit/>
          </a:bodyPr>
          <a:lstStyle/>
          <a:p>
            <a:pPr algn="ctr"/>
            <a:r>
              <a:rPr lang="ru-RU" sz="3800" b="1" dirty="0" smtClean="0">
                <a:latin typeface="Times New Roman" pitchFamily="18" charset="0"/>
                <a:cs typeface="Times New Roman" pitchFamily="18" charset="0"/>
              </a:rPr>
              <a:t>Обзор изменений законодательства в сфере закупок</a:t>
            </a:r>
            <a:endParaRPr lang="ru-RU" sz="38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267744" y="4797152"/>
            <a:ext cx="6400800" cy="1752600"/>
          </a:xfrm>
        </p:spPr>
        <p:txBody>
          <a:bodyPr/>
          <a:lstStyle/>
          <a:p>
            <a:pPr algn="r"/>
            <a:r>
              <a:rPr lang="ru-RU" b="1" i="1" dirty="0" smtClean="0">
                <a:solidFill>
                  <a:schemeClr val="tx1"/>
                </a:solidFill>
                <a:latin typeface="Times New Roman" pitchFamily="18" charset="0"/>
                <a:cs typeface="Times New Roman" pitchFamily="18" charset="0"/>
              </a:rPr>
              <a:t>Докладчик: </a:t>
            </a:r>
            <a:r>
              <a:rPr lang="ru-RU" b="1" i="1" dirty="0" smtClean="0">
                <a:solidFill>
                  <a:schemeClr val="tx1"/>
                </a:solidFill>
                <a:latin typeface="Times New Roman" pitchFamily="18" charset="0"/>
                <a:cs typeface="Times New Roman" pitchFamily="18" charset="0"/>
              </a:rPr>
              <a:t>Балякина </a:t>
            </a:r>
          </a:p>
          <a:p>
            <a:pPr algn="r"/>
            <a:r>
              <a:rPr lang="ru-RU" b="1" i="1" dirty="0" smtClean="0">
                <a:solidFill>
                  <a:schemeClr val="tx1"/>
                </a:solidFill>
                <a:latin typeface="Times New Roman" pitchFamily="18" charset="0"/>
                <a:cs typeface="Times New Roman" pitchFamily="18" charset="0"/>
              </a:rPr>
              <a:t>Елена </a:t>
            </a:r>
            <a:r>
              <a:rPr lang="ru-RU" b="1" i="1" dirty="0" smtClean="0">
                <a:solidFill>
                  <a:schemeClr val="tx1"/>
                </a:solidFill>
                <a:latin typeface="Times New Roman" pitchFamily="18" charset="0"/>
                <a:cs typeface="Times New Roman" pitchFamily="18" charset="0"/>
              </a:rPr>
              <a:t>Борисовна</a:t>
            </a:r>
            <a:endParaRPr lang="ru-RU" b="1" i="1" dirty="0">
              <a:solidFill>
                <a:schemeClr val="tx1"/>
              </a:solidFill>
              <a:latin typeface="Times New Roman" pitchFamily="18" charset="0"/>
              <a:cs typeface="Times New Roman" pitchFamily="18" charset="0"/>
            </a:endParaRPr>
          </a:p>
        </p:txBody>
      </p:sp>
      <p:pic>
        <p:nvPicPr>
          <p:cNvPr id="5" name="Рисунок 4" descr="08072015_11-55-55.jpg"/>
          <p:cNvPicPr>
            <a:picLocks noChangeAspect="1"/>
          </p:cNvPicPr>
          <p:nvPr/>
        </p:nvPicPr>
        <p:blipFill>
          <a:blip r:embed="rId3" cstate="print"/>
          <a:stretch>
            <a:fillRect/>
          </a:stretch>
        </p:blipFill>
        <p:spPr>
          <a:xfrm>
            <a:off x="142845" y="214290"/>
            <a:ext cx="4286280" cy="2857520"/>
          </a:xfrm>
          <a:prstGeom prst="rect">
            <a:avLst/>
          </a:prstGeom>
        </p:spPr>
      </p:pic>
      <p:sp>
        <p:nvSpPr>
          <p:cNvPr id="7" name="TextBox 6"/>
          <p:cNvSpPr txBox="1"/>
          <p:nvPr/>
        </p:nvSpPr>
        <p:spPr>
          <a:xfrm>
            <a:off x="3214678" y="6000768"/>
            <a:ext cx="3000396" cy="369332"/>
          </a:xfrm>
          <a:prstGeom prst="rect">
            <a:avLst/>
          </a:prstGeom>
          <a:noFill/>
        </p:spPr>
        <p:txBody>
          <a:bodyPr wrap="square" rtlCol="0">
            <a:spAutoFit/>
          </a:bodyPr>
          <a:lstStyle/>
          <a:p>
            <a:pPr algn="ctr"/>
            <a:r>
              <a:rPr lang="ru-RU" b="1" dirty="0" smtClean="0">
                <a:latin typeface="Times New Roman" pitchFamily="18" charset="0"/>
                <a:cs typeface="Times New Roman" pitchFamily="18" charset="0"/>
              </a:rPr>
              <a:t>14 июня 2019 </a:t>
            </a:r>
            <a:r>
              <a:rPr lang="ru-RU" b="1" dirty="0" smtClean="0">
                <a:latin typeface="Times New Roman" pitchFamily="18" charset="0"/>
                <a:cs typeface="Times New Roman" pitchFamily="18" charset="0"/>
              </a:rPr>
              <a:t>года</a:t>
            </a:r>
            <a:endParaRPr lang="ru-RU" b="1" dirty="0">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fld id="{4D4B181B-E8CC-44B3-B4B8-DD970308650B}" type="slidenum">
              <a:rPr lang="ru-RU" smtClean="0"/>
              <a:t>1</a:t>
            </a:fld>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Номер слайда 3"/>
          <p:cNvSpPr>
            <a:spLocks noGrp="1"/>
          </p:cNvSpPr>
          <p:nvPr>
            <p:ph type="sldNum" sz="quarter" idx="12"/>
          </p:nvPr>
        </p:nvSpPr>
        <p:spPr/>
        <p:txBody>
          <a:bodyPr/>
          <a:lstStyle/>
          <a:p>
            <a:fld id="{4D4B181B-E8CC-44B3-B4B8-DD970308650B}" type="slidenum">
              <a:rPr lang="ru-RU" smtClean="0"/>
              <a:t>10</a:t>
            </a:fld>
            <a:endParaRPr lang="ru-RU"/>
          </a:p>
        </p:txBody>
      </p:sp>
      <p:sp>
        <p:nvSpPr>
          <p:cNvPr id="5" name="Прямоугольник 4"/>
          <p:cNvSpPr/>
          <p:nvPr/>
        </p:nvSpPr>
        <p:spPr>
          <a:xfrm>
            <a:off x="1259632" y="2780928"/>
            <a:ext cx="7513532" cy="707886"/>
          </a:xfrm>
          <a:prstGeom prst="rect">
            <a:avLst/>
          </a:prstGeom>
          <a:noFill/>
        </p:spPr>
        <p:txBody>
          <a:bodyPr wrap="none" lIns="91440" tIns="45720" rIns="91440" bIns="45720">
            <a:spAutoFit/>
          </a:bodyPr>
          <a:lstStyle/>
          <a:p>
            <a:pPr algn="ctr"/>
            <a:r>
              <a:rPr lang="ru-RU" sz="4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Реестр участников закупки</a:t>
            </a:r>
            <a:endParaRPr lang="ru-RU"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endParaRPr>
          </a:p>
        </p:txBody>
      </p:sp>
      <p:pic>
        <p:nvPicPr>
          <p:cNvPr id="8" name="Содержимое 7" descr="images (1).jpg"/>
          <p:cNvPicPr>
            <a:picLocks noGrp="1" noChangeAspect="1"/>
          </p:cNvPicPr>
          <p:nvPr>
            <p:ph idx="1"/>
          </p:nvPr>
        </p:nvPicPr>
        <p:blipFill>
          <a:blip r:embed="rId3" cstate="print"/>
          <a:stretch>
            <a:fillRect/>
          </a:stretch>
        </p:blipFill>
        <p:spPr>
          <a:xfrm>
            <a:off x="5076056" y="4653136"/>
            <a:ext cx="2924175" cy="15621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dirty="0" smtClean="0">
                <a:latin typeface="Times New Roman" pitchFamily="18" charset="0"/>
                <a:cs typeface="Times New Roman" pitchFamily="18" charset="0"/>
              </a:rPr>
              <a:t>Контракт</a:t>
            </a:r>
            <a:endParaRPr lang="ru-RU" dirty="0">
              <a:latin typeface="Times New Roman" pitchFamily="18" charset="0"/>
              <a:cs typeface="Times New Roman" pitchFamily="18" charset="0"/>
            </a:endParaRPr>
          </a:p>
        </p:txBody>
      </p:sp>
      <p:sp>
        <p:nvSpPr>
          <p:cNvPr id="6" name="Текст 5"/>
          <p:cNvSpPr>
            <a:spLocks noGrp="1"/>
          </p:cNvSpPr>
          <p:nvPr>
            <p:ph type="body" idx="1"/>
          </p:nvPr>
        </p:nvSpPr>
        <p:spPr/>
        <p:txBody>
          <a:bodyPr/>
          <a:lstStyle/>
          <a:p>
            <a:endParaRPr lang="ru-RU"/>
          </a:p>
        </p:txBody>
      </p:sp>
      <p:sp>
        <p:nvSpPr>
          <p:cNvPr id="4" name="Номер слайда 3"/>
          <p:cNvSpPr>
            <a:spLocks noGrp="1"/>
          </p:cNvSpPr>
          <p:nvPr>
            <p:ph type="sldNum" sz="quarter" idx="12"/>
          </p:nvPr>
        </p:nvSpPr>
        <p:spPr/>
        <p:txBody>
          <a:bodyPr/>
          <a:lstStyle/>
          <a:p>
            <a:fld id="{4D4B181B-E8CC-44B3-B4B8-DD970308650B}" type="slidenum">
              <a:rPr lang="ru-RU" smtClean="0"/>
              <a:t>11</a:t>
            </a:fld>
            <a:endParaRPr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a:p>
        </p:txBody>
      </p:sp>
      <p:sp>
        <p:nvSpPr>
          <p:cNvPr id="6" name="Содержимое 5"/>
          <p:cNvSpPr>
            <a:spLocks noGrp="1"/>
          </p:cNvSpPr>
          <p:nvPr>
            <p:ph idx="1"/>
          </p:nvPr>
        </p:nvSpPr>
        <p:spPr/>
        <p:txBody>
          <a:bodyPr/>
          <a:lstStyle/>
          <a:p>
            <a:pPr algn="just">
              <a:buNone/>
            </a:pPr>
            <a:r>
              <a:rPr lang="ru-RU" dirty="0" smtClean="0">
                <a:latin typeface="Times New Roman" pitchFamily="18" charset="0"/>
                <a:cs typeface="Times New Roman" pitchFamily="18" charset="0"/>
              </a:rPr>
              <a:t>		Если </a:t>
            </a:r>
            <a:r>
              <a:rPr lang="ru-RU" dirty="0" smtClean="0">
                <a:latin typeface="Times New Roman" pitchFamily="18" charset="0"/>
                <a:cs typeface="Times New Roman" pitchFamily="18" charset="0"/>
              </a:rPr>
              <a:t>проектом контракта предусмотрены отдельные этапы его исполнения, цена каждого этапа устанавливается в размере, сниженном пропорционально снижению начальной (максимальной) цены контракта участником закупки, с которым заключается контракт.</a:t>
            </a:r>
          </a:p>
          <a:p>
            <a:endParaRPr lang="ru-RU" dirty="0"/>
          </a:p>
        </p:txBody>
      </p:sp>
      <p:sp>
        <p:nvSpPr>
          <p:cNvPr id="4" name="Номер слайда 3"/>
          <p:cNvSpPr>
            <a:spLocks noGrp="1"/>
          </p:cNvSpPr>
          <p:nvPr>
            <p:ph type="sldNum" sz="quarter" idx="12"/>
          </p:nvPr>
        </p:nvSpPr>
        <p:spPr/>
        <p:txBody>
          <a:bodyPr/>
          <a:lstStyle/>
          <a:p>
            <a:fld id="{4D4B181B-E8CC-44B3-B4B8-DD970308650B}" type="slidenum">
              <a:rPr lang="ru-RU" smtClean="0"/>
              <a:t>12</a:t>
            </a:fld>
            <a:endParaRPr lang="ru-R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Пример</a:t>
            </a:r>
            <a:endParaRPr lang="ru-RU" dirty="0">
              <a:latin typeface="Times New Roman" pitchFamily="18" charset="0"/>
              <a:cs typeface="Times New Roman" pitchFamily="18" charset="0"/>
            </a:endParaRPr>
          </a:p>
        </p:txBody>
      </p:sp>
      <p:graphicFrame>
        <p:nvGraphicFramePr>
          <p:cNvPr id="5" name="Содержимое 4"/>
          <p:cNvGraphicFramePr>
            <a:graphicFrameLocks noGrp="1"/>
          </p:cNvGraphicFramePr>
          <p:nvPr>
            <p:ph idx="1"/>
          </p:nvPr>
        </p:nvGraphicFramePr>
        <p:xfrm>
          <a:off x="1435608" y="1447800"/>
          <a:ext cx="749808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p:txBody>
          <a:bodyPr/>
          <a:lstStyle/>
          <a:p>
            <a:fld id="{4D4B181B-E8CC-44B3-B4B8-DD970308650B}" type="slidenum">
              <a:rPr lang="ru-RU" smtClean="0"/>
              <a:t>13</a:t>
            </a:fld>
            <a:endParaRPr lang="ru-RU"/>
          </a:p>
        </p:txBody>
      </p:sp>
      <p:sp>
        <p:nvSpPr>
          <p:cNvPr id="6" name="Скругленный прямоугольник 5"/>
          <p:cNvSpPr/>
          <p:nvPr/>
        </p:nvSpPr>
        <p:spPr>
          <a:xfrm>
            <a:off x="2195736" y="5373216"/>
            <a:ext cx="583264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Снижение НМЦК на 10 %</a:t>
            </a:r>
            <a:endParaRPr lang="ru-RU" dirty="0">
              <a:latin typeface="Times New Roman" pitchFamily="18" charset="0"/>
              <a:cs typeface="Times New Roman" pitchFamily="18" charset="0"/>
            </a:endParaRPr>
          </a:p>
        </p:txBody>
      </p:sp>
      <p:sp>
        <p:nvSpPr>
          <p:cNvPr id="7" name="Скругленный прямоугольник 6"/>
          <p:cNvSpPr/>
          <p:nvPr/>
        </p:nvSpPr>
        <p:spPr>
          <a:xfrm>
            <a:off x="2267744" y="1628800"/>
            <a:ext cx="583264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Закупка объявлена на 15 млн. руб.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4D4B181B-E8CC-44B3-B4B8-DD970308650B}" type="slidenum">
              <a:rPr lang="ru-RU" smtClean="0"/>
              <a:t>14</a:t>
            </a:fld>
            <a:endParaRPr lang="ru-RU"/>
          </a:p>
        </p:txBody>
      </p:sp>
      <p:sp>
        <p:nvSpPr>
          <p:cNvPr id="2" name="Заголовок 1"/>
          <p:cNvSpPr>
            <a:spLocks noGrp="1"/>
          </p:cNvSpPr>
          <p:nvPr>
            <p:ph type="title" idx="4294967295"/>
          </p:nvPr>
        </p:nvSpPr>
        <p:spPr>
          <a:xfrm>
            <a:off x="1644650" y="274638"/>
            <a:ext cx="7499350" cy="1143000"/>
          </a:xfrm>
        </p:spPr>
        <p:txBody>
          <a:bodyPr>
            <a:normAutofit fontScale="90000"/>
          </a:bodyPr>
          <a:lstStyle/>
          <a:p>
            <a:pPr algn="ctr"/>
            <a:r>
              <a:rPr lang="ru-RU" dirty="0" smtClean="0">
                <a:latin typeface="Times New Roman" pitchFamily="18" charset="0"/>
                <a:cs typeface="Times New Roman" pitchFamily="18" charset="0"/>
              </a:rPr>
              <a:t>Срок возврата обеспечения контракта</a:t>
            </a:r>
            <a:endParaRPr lang="ru-RU" dirty="0">
              <a:latin typeface="Times New Roman" pitchFamily="18" charset="0"/>
              <a:cs typeface="Times New Roman" pitchFamily="18" charset="0"/>
            </a:endParaRPr>
          </a:p>
        </p:txBody>
      </p:sp>
      <p:graphicFrame>
        <p:nvGraphicFramePr>
          <p:cNvPr id="7" name="Содержимое 6"/>
          <p:cNvGraphicFramePr>
            <a:graphicFrameLocks noGrp="1"/>
          </p:cNvGraphicFramePr>
          <p:nvPr>
            <p:ph sz="half" idx="4294967295"/>
          </p:nvPr>
        </p:nvGraphicFramePr>
        <p:xfrm>
          <a:off x="1619672" y="1556792"/>
          <a:ext cx="6552728" cy="46640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smtClean="0">
                <a:latin typeface="Times New Roman" pitchFamily="18" charset="0"/>
                <a:cs typeface="Times New Roman" pitchFamily="18" charset="0"/>
              </a:rPr>
              <a:t>Изменение условий контракта</a:t>
            </a:r>
            <a:endParaRPr lang="ru-RU" dirty="0">
              <a:latin typeface="Times New Roman" pitchFamily="18" charset="0"/>
              <a:cs typeface="Times New Roman" pitchFamily="18" charset="0"/>
            </a:endParaRPr>
          </a:p>
        </p:txBody>
      </p:sp>
      <p:sp>
        <p:nvSpPr>
          <p:cNvPr id="4" name="Содержимое 3"/>
          <p:cNvSpPr>
            <a:spLocks noGrp="1"/>
          </p:cNvSpPr>
          <p:nvPr>
            <p:ph idx="1"/>
          </p:nvPr>
        </p:nvSpPr>
        <p:spPr/>
        <p:txBody>
          <a:bodyPr>
            <a:normAutofit fontScale="70000" lnSpcReduction="20000"/>
          </a:bodyPr>
          <a:lstStyle/>
          <a:p>
            <a:pPr marL="0" indent="283464" algn="just">
              <a:buNone/>
            </a:pPr>
            <a:r>
              <a:rPr lang="ru-RU" dirty="0" smtClean="0">
                <a:latin typeface="Times New Roman" pitchFamily="18" charset="0"/>
                <a:cs typeface="Times New Roman" pitchFamily="18" charset="0"/>
              </a:rPr>
              <a:t>1. </a:t>
            </a:r>
            <a:r>
              <a:rPr lang="ru-RU" dirty="0" smtClean="0">
                <a:latin typeface="Times New Roman" pitchFamily="18" charset="0"/>
                <a:cs typeface="Times New Roman" pitchFamily="18" charset="0"/>
              </a:rPr>
              <a:t>По </a:t>
            </a:r>
            <a:r>
              <a:rPr lang="ru-RU" dirty="0" smtClean="0">
                <a:latin typeface="Times New Roman" pitchFamily="18" charset="0"/>
                <a:cs typeface="Times New Roman" pitchFamily="18" charset="0"/>
              </a:rPr>
              <a:t>соглашению </a:t>
            </a:r>
            <a:r>
              <a:rPr lang="ru-RU" dirty="0" smtClean="0">
                <a:latin typeface="Times New Roman" pitchFamily="18" charset="0"/>
                <a:cs typeface="Times New Roman" pitchFamily="18" charset="0"/>
              </a:rPr>
              <a:t>сторон</a:t>
            </a:r>
            <a:endParaRPr lang="ru-RU" dirty="0" smtClean="0">
              <a:latin typeface="Times New Roman" pitchFamily="18" charset="0"/>
              <a:cs typeface="Times New Roman" pitchFamily="18" charset="0"/>
            </a:endParaRPr>
          </a:p>
          <a:p>
            <a:pPr marL="0" indent="283464" algn="just">
              <a:buNone/>
            </a:pPr>
            <a:r>
              <a:rPr lang="ru-RU" dirty="0" smtClean="0">
                <a:latin typeface="Times New Roman" pitchFamily="18" charset="0"/>
                <a:cs typeface="Times New Roman" pitchFamily="18" charset="0"/>
              </a:rPr>
              <a:t>2. Если </a:t>
            </a:r>
            <a:r>
              <a:rPr lang="ru-RU" dirty="0" smtClean="0">
                <a:latin typeface="Times New Roman" pitchFamily="18" charset="0"/>
                <a:cs typeface="Times New Roman" pitchFamily="18" charset="0"/>
              </a:rPr>
              <a:t>возможность изменения условий контракта была предусмотрена документацией о закупке и контрактом, а в случае осуществления закупки у единственного </a:t>
            </a:r>
            <a:r>
              <a:rPr lang="ru-RU" sz="3100" dirty="0" smtClean="0">
                <a:latin typeface="Times New Roman" pitchFamily="18" charset="0"/>
                <a:cs typeface="Times New Roman" pitchFamily="18" charset="0"/>
              </a:rPr>
              <a:t>поставщика (подрядчика, исполнителя) контрактом</a:t>
            </a:r>
          </a:p>
          <a:p>
            <a:pPr marL="0" indent="283464" algn="just">
              <a:buNone/>
            </a:pPr>
            <a:r>
              <a:rPr lang="ru-RU" sz="3100" dirty="0" smtClean="0">
                <a:latin typeface="Times New Roman" pitchFamily="18" charset="0"/>
                <a:cs typeface="Times New Roman" pitchFamily="18" charset="0"/>
              </a:rPr>
              <a:t>3. При </a:t>
            </a:r>
            <a:r>
              <a:rPr lang="ru-RU" sz="3100" dirty="0" smtClean="0">
                <a:latin typeface="Times New Roman" pitchFamily="18" charset="0"/>
                <a:cs typeface="Times New Roman" pitchFamily="18" charset="0"/>
              </a:rPr>
              <a:t>изменении объема и (или) видов выполняемых работ по контракту, предметом которого является выполнение работ по строительству, реконструкции, капитальному ремонту, сносу объекта капитального строительства, проведению работ по сохранению объектов культурного наследия. При этом </a:t>
            </a:r>
            <a:r>
              <a:rPr lang="ru-RU" dirty="0" smtClean="0">
                <a:latin typeface="Times New Roman" pitchFamily="18" charset="0"/>
                <a:cs typeface="Times New Roman" pitchFamily="18" charset="0"/>
              </a:rPr>
              <a:t>допускается изменение с учетом положений бюджетного законодательства Российской Федерации цены контракта не более чем на десять процентов цены </a:t>
            </a:r>
            <a:r>
              <a:rPr lang="ru-RU" dirty="0" smtClean="0">
                <a:latin typeface="Times New Roman" pitchFamily="18" charset="0"/>
                <a:cs typeface="Times New Roman" pitchFamily="18" charset="0"/>
              </a:rPr>
              <a:t>контракта.</a:t>
            </a:r>
            <a:endParaRPr lang="ru-RU" dirty="0" smtClean="0">
              <a:latin typeface="Times New Roman" pitchFamily="18" charset="0"/>
              <a:cs typeface="Times New Roman" pitchFamily="18" charset="0"/>
            </a:endParaRPr>
          </a:p>
          <a:p>
            <a:pPr>
              <a:buNone/>
            </a:pPr>
            <a:endParaRPr lang="ru-RU" dirty="0" smtClean="0"/>
          </a:p>
          <a:p>
            <a:endParaRPr lang="ru-RU" dirty="0"/>
          </a:p>
        </p:txBody>
      </p:sp>
      <p:sp>
        <p:nvSpPr>
          <p:cNvPr id="2" name="Номер слайда 1"/>
          <p:cNvSpPr>
            <a:spLocks noGrp="1"/>
          </p:cNvSpPr>
          <p:nvPr>
            <p:ph type="sldNum" sz="quarter" idx="12"/>
          </p:nvPr>
        </p:nvSpPr>
        <p:spPr/>
        <p:txBody>
          <a:bodyPr/>
          <a:lstStyle/>
          <a:p>
            <a:fld id="{4D4B181B-E8CC-44B3-B4B8-DD970308650B}" type="slidenum">
              <a:rPr lang="ru-RU" smtClean="0"/>
              <a:t>15</a:t>
            </a:fld>
            <a:endParaRPr lang="ru-R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435608" y="274638"/>
            <a:ext cx="7498080" cy="778098"/>
          </a:xfrm>
        </p:spPr>
        <p:txBody>
          <a:bodyPr/>
          <a:lstStyle/>
          <a:p>
            <a:r>
              <a:rPr lang="ru-RU" dirty="0" smtClean="0">
                <a:latin typeface="Times New Roman" pitchFamily="18" charset="0"/>
                <a:cs typeface="Times New Roman" pitchFamily="18" charset="0"/>
              </a:rPr>
              <a:t>Изменение условий контракта</a:t>
            </a:r>
            <a:endParaRPr lang="ru-RU" dirty="0">
              <a:latin typeface="Times New Roman" pitchFamily="18" charset="0"/>
              <a:cs typeface="Times New Roman" pitchFamily="18" charset="0"/>
            </a:endParaRPr>
          </a:p>
        </p:txBody>
      </p:sp>
      <p:sp>
        <p:nvSpPr>
          <p:cNvPr id="4" name="Содержимое 3"/>
          <p:cNvSpPr>
            <a:spLocks noGrp="1"/>
          </p:cNvSpPr>
          <p:nvPr>
            <p:ph idx="1"/>
          </p:nvPr>
        </p:nvSpPr>
        <p:spPr>
          <a:xfrm>
            <a:off x="1435608" y="1196752"/>
            <a:ext cx="7498080" cy="5051648"/>
          </a:xfrm>
        </p:spPr>
        <p:txBody>
          <a:bodyPr>
            <a:normAutofit fontScale="47500" lnSpcReduction="20000"/>
          </a:bodyPr>
          <a:lstStyle/>
          <a:p>
            <a:pPr marL="0" indent="283464" algn="just">
              <a:buNone/>
            </a:pPr>
            <a:r>
              <a:rPr lang="ru-RU" sz="3800" dirty="0" smtClean="0">
                <a:latin typeface="Times New Roman" pitchFamily="18" charset="0"/>
                <a:cs typeface="Times New Roman" pitchFamily="18" charset="0"/>
              </a:rPr>
              <a:t>1. На стадии исполнения</a:t>
            </a:r>
          </a:p>
          <a:p>
            <a:pPr marL="0" indent="283464" algn="just">
              <a:buNone/>
            </a:pPr>
            <a:r>
              <a:rPr lang="ru-RU" sz="3800" dirty="0" smtClean="0">
                <a:latin typeface="Times New Roman" pitchFamily="18" charset="0"/>
                <a:cs typeface="Times New Roman" pitchFamily="18" charset="0"/>
              </a:rPr>
              <a:t>2. Срок контракта составляет  </a:t>
            </a:r>
            <a:r>
              <a:rPr lang="ru-RU" sz="3800" dirty="0" smtClean="0">
                <a:latin typeface="Times New Roman" pitchFamily="18" charset="0"/>
                <a:cs typeface="Times New Roman" pitchFamily="18" charset="0"/>
              </a:rPr>
              <a:t>на срок не менее одного </a:t>
            </a:r>
            <a:r>
              <a:rPr lang="ru-RU" sz="3800" dirty="0" smtClean="0">
                <a:latin typeface="Times New Roman" pitchFamily="18" charset="0"/>
                <a:cs typeface="Times New Roman" pitchFamily="18" charset="0"/>
              </a:rPr>
              <a:t>года</a:t>
            </a:r>
          </a:p>
          <a:p>
            <a:pPr marL="0" indent="283464" algn="just">
              <a:buNone/>
            </a:pPr>
            <a:r>
              <a:rPr lang="ru-RU" sz="3800" dirty="0" smtClean="0">
                <a:latin typeface="Times New Roman" pitchFamily="18" charset="0"/>
                <a:cs typeface="Times New Roman" pitchFamily="18" charset="0"/>
              </a:rPr>
              <a:t>3. Предмет контракта - выполнение </a:t>
            </a:r>
            <a:r>
              <a:rPr lang="ru-RU" sz="3800" dirty="0" smtClean="0">
                <a:latin typeface="Times New Roman" pitchFamily="18" charset="0"/>
                <a:cs typeface="Times New Roman" pitchFamily="18" charset="0"/>
              </a:rPr>
              <a:t>работ по строительству, реконструкции, капитальному ремонту, сносу объекта капитального строительства, проведению работ по сохранению объектов культурного наследия, цена которого составляет или превышает предельный размер (предельные размеры) цены, установленный Правительством Российской Федерации, возникли независящие от сторон контракта обстоятельства, влекущие невозможность его исполнения, в том числе необходимость внесения изменений в проектную документацию. </a:t>
            </a:r>
            <a:endParaRPr lang="ru-RU" sz="3800" dirty="0" smtClean="0">
              <a:latin typeface="Times New Roman" pitchFamily="18" charset="0"/>
              <a:cs typeface="Times New Roman" pitchFamily="18" charset="0"/>
            </a:endParaRPr>
          </a:p>
          <a:p>
            <a:pPr marL="0" indent="283464" algn="just">
              <a:buNone/>
            </a:pPr>
            <a:r>
              <a:rPr lang="ru-RU" sz="3800" dirty="0" smtClean="0">
                <a:latin typeface="Times New Roman" pitchFamily="18" charset="0"/>
                <a:cs typeface="Times New Roman" pitchFamily="18" charset="0"/>
              </a:rPr>
              <a:t>В этом случае изменение </a:t>
            </a:r>
            <a:r>
              <a:rPr lang="ru-RU" sz="3800" dirty="0" smtClean="0">
                <a:latin typeface="Times New Roman" pitchFamily="18" charset="0"/>
                <a:cs typeface="Times New Roman" pitchFamily="18" charset="0"/>
              </a:rPr>
              <a:t>осуществляется при наличии в письменной форме обоснования такого изменения на основании решения Правительства Российской Федерации, высшего исполнительного органа государственной власти субъекта Российской Федерации, местной администрации при осуществлении закупки для федеральных нужд, нужд субъекта Российской Федерации, муниципальных нужд соответственно и при условии, что такое изменение не приведет к увеличению срока исполнения контракта и (или) цены контракта более чем на тридцать процентов. </a:t>
            </a:r>
            <a:endParaRPr lang="ru-RU" sz="3800" dirty="0" smtClean="0">
              <a:latin typeface="Times New Roman" pitchFamily="18" charset="0"/>
              <a:cs typeface="Times New Roman" pitchFamily="18" charset="0"/>
            </a:endParaRPr>
          </a:p>
        </p:txBody>
      </p:sp>
      <p:sp>
        <p:nvSpPr>
          <p:cNvPr id="2" name="Номер слайда 1"/>
          <p:cNvSpPr>
            <a:spLocks noGrp="1"/>
          </p:cNvSpPr>
          <p:nvPr>
            <p:ph type="sldNum" sz="quarter" idx="12"/>
          </p:nvPr>
        </p:nvSpPr>
        <p:spPr/>
        <p:txBody>
          <a:bodyPr/>
          <a:lstStyle/>
          <a:p>
            <a:fld id="{4D4B181B-E8CC-44B3-B4B8-DD970308650B}" type="slidenum">
              <a:rPr lang="ru-RU" smtClean="0"/>
              <a:t>16</a:t>
            </a:fld>
            <a:endParaRPr lang="ru-RU"/>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435608" y="274638"/>
            <a:ext cx="7498080" cy="778098"/>
          </a:xfrm>
        </p:spPr>
        <p:txBody>
          <a:bodyPr/>
          <a:lstStyle/>
          <a:p>
            <a:r>
              <a:rPr lang="ru-RU" dirty="0" smtClean="0">
                <a:latin typeface="Times New Roman" pitchFamily="18" charset="0"/>
                <a:cs typeface="Times New Roman" pitchFamily="18" charset="0"/>
              </a:rPr>
              <a:t>Изменение срока исполнения</a:t>
            </a:r>
            <a:endParaRPr lang="ru-RU" dirty="0">
              <a:latin typeface="Times New Roman" pitchFamily="18" charset="0"/>
              <a:cs typeface="Times New Roman" pitchFamily="18" charset="0"/>
            </a:endParaRPr>
          </a:p>
        </p:txBody>
      </p:sp>
      <p:sp>
        <p:nvSpPr>
          <p:cNvPr id="4" name="Содержимое 3"/>
          <p:cNvSpPr>
            <a:spLocks noGrp="1"/>
          </p:cNvSpPr>
          <p:nvPr>
            <p:ph idx="1"/>
          </p:nvPr>
        </p:nvSpPr>
        <p:spPr>
          <a:xfrm>
            <a:off x="1435608" y="1196752"/>
            <a:ext cx="7498080" cy="5051648"/>
          </a:xfrm>
        </p:spPr>
        <p:txBody>
          <a:bodyPr>
            <a:normAutofit fontScale="92500" lnSpcReduction="20000"/>
          </a:bodyPr>
          <a:lstStyle/>
          <a:p>
            <a:pPr algn="just"/>
            <a:r>
              <a:rPr lang="ru-RU" sz="2000" dirty="0" smtClean="0">
                <a:latin typeface="Times New Roman" pitchFamily="18" charset="0"/>
                <a:cs typeface="Times New Roman" pitchFamily="18" charset="0"/>
              </a:rPr>
              <a:t>Предметом контракта - выполнение </a:t>
            </a:r>
            <a:r>
              <a:rPr lang="ru-RU" sz="2000" dirty="0" smtClean="0">
                <a:latin typeface="Times New Roman" pitchFamily="18" charset="0"/>
                <a:cs typeface="Times New Roman" pitchFamily="18" charset="0"/>
              </a:rPr>
              <a:t>работ по строительству, реконструкции, капитальному ремонту, сносу объекта капитального строительства, проведению работ по сохранению объектов культурного наследия, </a:t>
            </a:r>
            <a:endParaRPr lang="ru-RU" sz="2000" dirty="0" smtClean="0">
              <a:latin typeface="Times New Roman" pitchFamily="18" charset="0"/>
              <a:cs typeface="Times New Roman" pitchFamily="18" charset="0"/>
            </a:endParaRPr>
          </a:p>
          <a:p>
            <a:pPr algn="just"/>
            <a:r>
              <a:rPr lang="ru-RU" sz="2000" dirty="0" smtClean="0">
                <a:latin typeface="Times New Roman" pitchFamily="18" charset="0"/>
                <a:cs typeface="Times New Roman" pitchFamily="18" charset="0"/>
              </a:rPr>
              <a:t>Наступление независящих </a:t>
            </a:r>
            <a:r>
              <a:rPr lang="ru-RU" sz="2000" dirty="0" smtClean="0">
                <a:latin typeface="Times New Roman" pitchFamily="18" charset="0"/>
                <a:cs typeface="Times New Roman" pitchFamily="18" charset="0"/>
              </a:rPr>
              <a:t>от сторон контракта </a:t>
            </a:r>
            <a:r>
              <a:rPr lang="ru-RU" sz="2000" dirty="0" smtClean="0">
                <a:latin typeface="Times New Roman" pitchFamily="18" charset="0"/>
                <a:cs typeface="Times New Roman" pitchFamily="18" charset="0"/>
              </a:rPr>
              <a:t>обстоятельств, влекущих </a:t>
            </a:r>
            <a:r>
              <a:rPr lang="ru-RU" sz="2000" dirty="0" smtClean="0">
                <a:latin typeface="Times New Roman" pitchFamily="18" charset="0"/>
                <a:cs typeface="Times New Roman" pitchFamily="18" charset="0"/>
              </a:rPr>
              <a:t>невозможность его исполнения, в том числе необходимость внесения изменений в проектную документацию, либо по вине подрядчика не исполнен в установленный в контракте срок, </a:t>
            </a:r>
            <a:endParaRPr lang="ru-RU" sz="2000" dirty="0" smtClean="0">
              <a:latin typeface="Times New Roman" pitchFamily="18" charset="0"/>
              <a:cs typeface="Times New Roman" pitchFamily="18" charset="0"/>
            </a:endParaRPr>
          </a:p>
          <a:p>
            <a:pPr algn="ctr">
              <a:buNone/>
            </a:pPr>
            <a:r>
              <a:rPr lang="ru-RU" sz="2000" dirty="0" smtClean="0">
                <a:latin typeface="Times New Roman" pitchFamily="18" charset="0"/>
                <a:cs typeface="Times New Roman" pitchFamily="18" charset="0"/>
              </a:rPr>
              <a:t>допускается </a:t>
            </a:r>
            <a:r>
              <a:rPr lang="ru-RU" sz="2000" dirty="0" smtClean="0">
                <a:latin typeface="Times New Roman" pitchFamily="18" charset="0"/>
                <a:cs typeface="Times New Roman" pitchFamily="18" charset="0"/>
              </a:rPr>
              <a:t>однократное изменение срока исполнения контракта на срок, не превышающий срока исполнения контракта, предусмотренного при его заключении. </a:t>
            </a:r>
            <a:endParaRPr lang="ru-RU" sz="2000" dirty="0" smtClean="0">
              <a:latin typeface="Times New Roman" pitchFamily="18" charset="0"/>
              <a:cs typeface="Times New Roman" pitchFamily="18" charset="0"/>
            </a:endParaRPr>
          </a:p>
          <a:p>
            <a:pPr algn="just">
              <a:buNone/>
            </a:pPr>
            <a:r>
              <a:rPr lang="ru-RU" sz="2000" dirty="0" smtClean="0">
                <a:latin typeface="Times New Roman" pitchFamily="18" charset="0"/>
                <a:cs typeface="Times New Roman" pitchFamily="18" charset="0"/>
              </a:rPr>
              <a:t>		</a:t>
            </a:r>
          </a:p>
          <a:p>
            <a:pPr algn="just">
              <a:buNone/>
            </a:pPr>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При </a:t>
            </a:r>
            <a:r>
              <a:rPr lang="ru-RU" sz="2000" dirty="0" smtClean="0">
                <a:latin typeface="Times New Roman" pitchFamily="18" charset="0"/>
                <a:cs typeface="Times New Roman" pitchFamily="18" charset="0"/>
              </a:rPr>
              <a:t>этом в случае, если обеспечение исполнения контракта осуществлено путем внесения денежных средств, по соглашению сторон определяется новый срок возврата заказчиком подрядчику денежных средств, внесенных в качестве обеспечения исполнения контракта. </a:t>
            </a:r>
            <a:endParaRPr lang="ru-RU" sz="2000" dirty="0" smtClean="0">
              <a:latin typeface="Times New Roman" pitchFamily="18" charset="0"/>
              <a:cs typeface="Times New Roman" pitchFamily="18" charset="0"/>
            </a:endParaRPr>
          </a:p>
        </p:txBody>
      </p:sp>
      <p:sp>
        <p:nvSpPr>
          <p:cNvPr id="2" name="Номер слайда 1"/>
          <p:cNvSpPr>
            <a:spLocks noGrp="1"/>
          </p:cNvSpPr>
          <p:nvPr>
            <p:ph type="sldNum" sz="quarter" idx="12"/>
          </p:nvPr>
        </p:nvSpPr>
        <p:spPr/>
        <p:txBody>
          <a:bodyPr/>
          <a:lstStyle/>
          <a:p>
            <a:fld id="{4D4B181B-E8CC-44B3-B4B8-DD970308650B}" type="slidenum">
              <a:rPr lang="ru-RU" smtClean="0"/>
              <a:t>17</a:t>
            </a:fld>
            <a:endParaRPr lang="ru-RU"/>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ru-RU" dirty="0" smtClean="0">
                <a:latin typeface="Times New Roman" pitchFamily="18" charset="0"/>
                <a:cs typeface="Times New Roman" pitchFamily="18" charset="0"/>
              </a:rPr>
              <a:t>Закупка у единственного поставщика (п.4 ч.1 ст.93)</a:t>
            </a:r>
            <a:endParaRPr lang="ru-RU" dirty="0">
              <a:latin typeface="Times New Roman" pitchFamily="18" charset="0"/>
              <a:cs typeface="Times New Roman" pitchFamily="18" charset="0"/>
            </a:endParaRPr>
          </a:p>
        </p:txBody>
      </p:sp>
      <p:sp>
        <p:nvSpPr>
          <p:cNvPr id="2" name="Номер слайда 1"/>
          <p:cNvSpPr>
            <a:spLocks noGrp="1"/>
          </p:cNvSpPr>
          <p:nvPr>
            <p:ph type="sldNum" sz="quarter" idx="12"/>
          </p:nvPr>
        </p:nvSpPr>
        <p:spPr/>
        <p:txBody>
          <a:bodyPr/>
          <a:lstStyle/>
          <a:p>
            <a:fld id="{4D4B181B-E8CC-44B3-B4B8-DD970308650B}" type="slidenum">
              <a:rPr lang="ru-RU" smtClean="0"/>
              <a:t>18</a:t>
            </a:fld>
            <a:endParaRPr lang="ru-RU"/>
          </a:p>
        </p:txBody>
      </p:sp>
      <p:sp>
        <p:nvSpPr>
          <p:cNvPr id="6" name="Прямоугольник 5"/>
          <p:cNvSpPr/>
          <p:nvPr/>
        </p:nvSpPr>
        <p:spPr>
          <a:xfrm>
            <a:off x="1930191" y="2967335"/>
            <a:ext cx="5283626" cy="923330"/>
          </a:xfrm>
          <a:prstGeom prst="rect">
            <a:avLst/>
          </a:prstGeom>
          <a:noFill/>
        </p:spPr>
        <p:txBody>
          <a:bodyPr wrap="none" lIns="91440" tIns="45720" rIns="91440" bIns="45720">
            <a:spAutoFit/>
          </a:bodyPr>
          <a:lstStyle/>
          <a:p>
            <a:pPr algn="ctr"/>
            <a:r>
              <a:rPr lang="ru-RU"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100 000 рублей</a:t>
            </a: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7" name="Содержимое 6"/>
          <p:cNvSpPr>
            <a:spLocks noGrp="1"/>
          </p:cNvSpPr>
          <p:nvPr>
            <p:ph idx="1"/>
          </p:nvPr>
        </p:nvSpPr>
        <p:spPr>
          <a:xfrm>
            <a:off x="1835696" y="3356992"/>
            <a:ext cx="5366982" cy="923330"/>
          </a:xfrm>
          <a:prstGeom prst="rect">
            <a:avLst/>
          </a:prstGeom>
          <a:noFill/>
        </p:spPr>
        <p:txBody>
          <a:bodyPr wrap="none" lIns="91440" tIns="45720" rIns="91440" bIns="45720">
            <a:spAutoFit/>
          </a:bodyPr>
          <a:lstStyle/>
          <a:p>
            <a:pPr algn="ctr">
              <a:buNone/>
            </a:pPr>
            <a:r>
              <a:rPr lang="ru-RU"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300 000 рублей</a:t>
            </a: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500"/>
                                  </p:iterate>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xit" presetSubtype="0" fill="hold" grpId="1" nodeType="clickEffect">
                                  <p:stCondLst>
                                    <p:cond delay="0"/>
                                  </p:stCondLst>
                                  <p:iterate type="lt">
                                    <p:tmPct val="0"/>
                                  </p:iterate>
                                  <p:childTnLst>
                                    <p:anim calcmode="lin" valueType="num">
                                      <p:cBhvr>
                                        <p:cTn id="10" dur="1000"/>
                                        <p:tgtEl>
                                          <p:spTgt spid="6"/>
                                        </p:tgtEl>
                                        <p:attrNameLst>
                                          <p:attrName>ppt_w</p:attrName>
                                        </p:attrNameLst>
                                      </p:cBhvr>
                                      <p:tavLst>
                                        <p:tav tm="0">
                                          <p:val>
                                            <p:strVal val="ppt_w"/>
                                          </p:val>
                                        </p:tav>
                                        <p:tav tm="100000">
                                          <p:val>
                                            <p:strVal val="ppt_w*0.70"/>
                                          </p:val>
                                        </p:tav>
                                      </p:tavLst>
                                    </p:anim>
                                    <p:anim calcmode="lin" valueType="num">
                                      <p:cBhvr>
                                        <p:cTn id="11" dur="1000"/>
                                        <p:tgtEl>
                                          <p:spTgt spid="6"/>
                                        </p:tgtEl>
                                        <p:attrNameLst>
                                          <p:attrName>ppt_h</p:attrName>
                                        </p:attrNameLst>
                                      </p:cBhvr>
                                      <p:tavLst>
                                        <p:tav tm="0">
                                          <p:val>
                                            <p:strVal val="ppt_h"/>
                                          </p:val>
                                        </p:tav>
                                        <p:tav tm="100000">
                                          <p:val>
                                            <p:strVal val="ppt_h"/>
                                          </p:val>
                                        </p:tav>
                                      </p:tavLst>
                                    </p:anim>
                                    <p:animEffect transition="out" filter="fade">
                                      <p:cBhvr>
                                        <p:cTn id="12" dur="1000"/>
                                        <p:tgtEl>
                                          <p:spTgt spid="6"/>
                                        </p:tgtEl>
                                      </p:cBhvr>
                                    </p:animEffect>
                                    <p:set>
                                      <p:cBhvr>
                                        <p:cTn id="13" dur="1" fill="hold">
                                          <p:stCondLst>
                                            <p:cond delay="999"/>
                                          </p:stCondLst>
                                        </p:cTn>
                                        <p:tgtEl>
                                          <p:spTgt spid="6"/>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iterate type="lt">
                                    <p:tmAbs val="500"/>
                                  </p:iterate>
                                  <p:childTnLst>
                                    <p:set>
                                      <p:cBhvr>
                                        <p:cTn id="17"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Обзор изменений</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lnSpcReduction="10000"/>
          </a:bodyPr>
          <a:lstStyle/>
          <a:p>
            <a:pPr marL="0" indent="283464" algn="just">
              <a:buNone/>
            </a:pPr>
            <a:r>
              <a:rPr lang="ru-RU" dirty="0" smtClean="0">
                <a:latin typeface="Times New Roman" pitchFamily="18" charset="0"/>
                <a:cs typeface="Times New Roman" pitchFamily="18" charset="0"/>
              </a:rPr>
              <a:t>С 04 июля 2019 года вступают в силу изменения в Перечень товаров, утвержденный Приказом </a:t>
            </a:r>
            <a:r>
              <a:rPr lang="ru-RU" dirty="0" smtClean="0">
                <a:latin typeface="Times New Roman" pitchFamily="18" charset="0"/>
                <a:cs typeface="Times New Roman" pitchFamily="18" charset="0"/>
              </a:rPr>
              <a:t>Минфина России от 04.06.2018 </a:t>
            </a:r>
            <a:r>
              <a:rPr lang="ru-RU" dirty="0" smtClean="0">
                <a:latin typeface="Times New Roman" pitchFamily="18" charset="0"/>
                <a:cs typeface="Times New Roman" pitchFamily="18" charset="0"/>
              </a:rPr>
              <a:t>№ 126н «Об </a:t>
            </a:r>
            <a:r>
              <a:rPr lang="ru-RU" dirty="0" smtClean="0">
                <a:latin typeface="Times New Roman" pitchFamily="18" charset="0"/>
                <a:cs typeface="Times New Roman" pitchFamily="18" charset="0"/>
              </a:rPr>
              <a:t>условиях допуска товаров, происходящих из иностранного государства или группы иностранных государств, для целей осуществления закупок товаров для обеспечения государственных и муниципальных </a:t>
            </a:r>
            <a:r>
              <a:rPr lang="ru-RU" dirty="0" smtClean="0">
                <a:latin typeface="Times New Roman" pitchFamily="18" charset="0"/>
                <a:cs typeface="Times New Roman" pitchFamily="18" charset="0"/>
              </a:rPr>
              <a:t>нужд»</a:t>
            </a:r>
            <a:endParaRPr lang="ru-RU" dirty="0" smtClean="0">
              <a:latin typeface="Times New Roman" pitchFamily="18" charset="0"/>
              <a:cs typeface="Times New Roman" pitchFamily="18" charset="0"/>
            </a:endParaRPr>
          </a:p>
          <a:p>
            <a:pPr>
              <a:buNone/>
            </a:pPr>
            <a:endParaRPr lang="ru-RU" dirty="0"/>
          </a:p>
        </p:txBody>
      </p:sp>
      <p:sp>
        <p:nvSpPr>
          <p:cNvPr id="4" name="Номер слайда 3"/>
          <p:cNvSpPr>
            <a:spLocks noGrp="1"/>
          </p:cNvSpPr>
          <p:nvPr>
            <p:ph type="sldNum" sz="quarter" idx="12"/>
          </p:nvPr>
        </p:nvSpPr>
        <p:spPr/>
        <p:txBody>
          <a:bodyPr/>
          <a:lstStyle/>
          <a:p>
            <a:fld id="{4D4B181B-E8CC-44B3-B4B8-DD970308650B}" type="slidenum">
              <a:rPr lang="ru-RU" smtClean="0"/>
              <a:t>19</a:t>
            </a:fld>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a:p>
        </p:txBody>
      </p:sp>
      <p:sp>
        <p:nvSpPr>
          <p:cNvPr id="6" name="Содержимое 5"/>
          <p:cNvSpPr>
            <a:spLocks noGrp="1"/>
          </p:cNvSpPr>
          <p:nvPr>
            <p:ph idx="1"/>
          </p:nvPr>
        </p:nvSpPr>
        <p:spPr/>
        <p:txBody>
          <a:bodyPr/>
          <a:lstStyle/>
          <a:p>
            <a:pPr algn="ctr">
              <a:buNone/>
            </a:pPr>
            <a:r>
              <a:rPr lang="ru-RU" sz="2800" dirty="0" smtClean="0"/>
              <a:t> </a:t>
            </a:r>
            <a:r>
              <a:rPr lang="ru-RU" sz="2800" dirty="0" smtClean="0">
                <a:latin typeface="Times New Roman" pitchFamily="18" charset="0"/>
                <a:cs typeface="Times New Roman" pitchFamily="18" charset="0"/>
              </a:rPr>
              <a:t>С 1 июля 2019 года вводятся изменения в </a:t>
            </a:r>
            <a:r>
              <a:rPr lang="ru-RU" sz="2800" dirty="0" smtClean="0">
                <a:latin typeface="Times New Roman" pitchFamily="18" charset="0"/>
                <a:cs typeface="Times New Roman" pitchFamily="18" charset="0"/>
              </a:rPr>
              <a:t>Федеральный закон от 05.04.2013 </a:t>
            </a:r>
            <a:r>
              <a:rPr lang="ru-RU" sz="2800" dirty="0" smtClean="0">
                <a:latin typeface="Times New Roman" pitchFamily="18" charset="0"/>
                <a:cs typeface="Times New Roman" pitchFamily="18" charset="0"/>
              </a:rPr>
              <a:t>№ 44-ФЗ «О </a:t>
            </a:r>
            <a:r>
              <a:rPr lang="ru-RU" sz="2800" dirty="0" smtClean="0">
                <a:latin typeface="Times New Roman" pitchFamily="18" charset="0"/>
                <a:cs typeface="Times New Roman" pitchFamily="18" charset="0"/>
              </a:rPr>
              <a:t>контрактной системе в сфере закупок товаров, работ, услуг для обеспечения государственных и муниципальных </a:t>
            </a:r>
            <a:r>
              <a:rPr lang="ru-RU" sz="2800" dirty="0" smtClean="0">
                <a:latin typeface="Times New Roman" pitchFamily="18" charset="0"/>
                <a:cs typeface="Times New Roman" pitchFamily="18" charset="0"/>
              </a:rPr>
              <a:t>нужд»</a:t>
            </a:r>
            <a:endParaRPr lang="ru-RU" sz="2800" dirty="0" smtClean="0">
              <a:latin typeface="Times New Roman" pitchFamily="18" charset="0"/>
              <a:cs typeface="Times New Roman" pitchFamily="18" charset="0"/>
            </a:endParaRPr>
          </a:p>
          <a:p>
            <a:pPr>
              <a:buNone/>
            </a:pPr>
            <a:endParaRPr lang="ru-RU" dirty="0"/>
          </a:p>
        </p:txBody>
      </p:sp>
      <p:sp>
        <p:nvSpPr>
          <p:cNvPr id="4" name="Номер слайда 3"/>
          <p:cNvSpPr>
            <a:spLocks noGrp="1"/>
          </p:cNvSpPr>
          <p:nvPr>
            <p:ph type="sldNum" sz="quarter" idx="12"/>
          </p:nvPr>
        </p:nvSpPr>
        <p:spPr/>
        <p:txBody>
          <a:bodyPr/>
          <a:lstStyle/>
          <a:p>
            <a:fld id="{4D4B181B-E8CC-44B3-B4B8-DD970308650B}" type="slidenum">
              <a:rPr lang="ru-RU" smtClean="0"/>
              <a:t>2</a:t>
            </a:fld>
            <a:endParaRPr lang="ru-RU"/>
          </a:p>
        </p:txBody>
      </p:sp>
      <p:sp>
        <p:nvSpPr>
          <p:cNvPr id="7" name="Скругленный прямоугольник 6"/>
          <p:cNvSpPr/>
          <p:nvPr/>
        </p:nvSpPr>
        <p:spPr>
          <a:xfrm>
            <a:off x="1259632" y="3861048"/>
            <a:ext cx="7416824" cy="2160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latin typeface="Times New Roman" pitchFamily="18" charset="0"/>
                <a:cs typeface="Times New Roman" pitchFamily="18" charset="0"/>
              </a:rPr>
              <a:t>Федеральный закон от 01.05.2019 </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71-ФЗ</a:t>
            </a:r>
          </a:p>
          <a:p>
            <a:pPr algn="ctr"/>
            <a:r>
              <a:rPr lang="ru-RU" sz="2400" dirty="0" smtClean="0">
                <a:latin typeface="Times New Roman" pitchFamily="18" charset="0"/>
                <a:cs typeface="Times New Roman" pitchFamily="18" charset="0"/>
              </a:rPr>
              <a:t>«О </a:t>
            </a:r>
            <a:r>
              <a:rPr lang="ru-RU" sz="2400" dirty="0">
                <a:latin typeface="Times New Roman" pitchFamily="18" charset="0"/>
                <a:cs typeface="Times New Roman" pitchFamily="18" charset="0"/>
              </a:rPr>
              <a:t>внесении изменений в Федеральный закон </a:t>
            </a:r>
            <a:r>
              <a:rPr lang="ru-RU" sz="2400" dirty="0" smtClean="0">
                <a:latin typeface="Times New Roman" pitchFamily="18" charset="0"/>
                <a:cs typeface="Times New Roman" pitchFamily="18" charset="0"/>
              </a:rPr>
              <a:t>                 «О </a:t>
            </a:r>
            <a:r>
              <a:rPr lang="ru-RU" sz="2400" dirty="0">
                <a:latin typeface="Times New Roman" pitchFamily="18" charset="0"/>
                <a:cs typeface="Times New Roman" pitchFamily="18" charset="0"/>
              </a:rPr>
              <a:t>контрактной системе в сфере закупок товаров, работ, услуг для обеспечения государственных и муниципальных </a:t>
            </a:r>
            <a:r>
              <a:rPr lang="ru-RU" sz="2400" dirty="0" smtClean="0">
                <a:latin typeface="Times New Roman" pitchFamily="18" charset="0"/>
                <a:cs typeface="Times New Roman" pitchFamily="18" charset="0"/>
              </a:rPr>
              <a:t>нужд»</a:t>
            </a:r>
            <a:endParaRPr lang="ru-RU" sz="2400" dirty="0">
              <a:latin typeface="Times New Roman" pitchFamily="18" charset="0"/>
              <a:cs typeface="Times New Roman" pitchFamily="18" charset="0"/>
            </a:endParaRPr>
          </a:p>
          <a:p>
            <a:pPr algn="ct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Преимущества</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55000" lnSpcReduction="20000"/>
          </a:bodyPr>
          <a:lstStyle/>
          <a:p>
            <a:pPr marL="0" indent="283464" algn="just">
              <a:buNone/>
            </a:pPr>
            <a:r>
              <a:rPr lang="ru-RU" dirty="0" smtClean="0">
                <a:latin typeface="Times New Roman" pitchFamily="18" charset="0"/>
                <a:cs typeface="Times New Roman" pitchFamily="18" charset="0"/>
              </a:rPr>
              <a:t>1.1. При проведении конкурса, аукциона, запроса котировок, запроса предложений преимущества в отношении цены контракта в размере 15 процентов в соответствии с подпунктами 1.2 и 1.3 пункта 1 настоящего приказа предоставляются участникам закупки, заявки (окончательные предложения) которых признаны соответствующими требованиям документации о закупке, извещения о проведении запроса котировок и содержат исключительно предложения о поставке товаров, происходящих из государств - членов Евразийского экономического союза.</a:t>
            </a:r>
          </a:p>
          <a:p>
            <a:pPr marL="0" indent="283464" algn="just">
              <a:buNone/>
            </a:pPr>
            <a:r>
              <a:rPr lang="ru-RU" dirty="0" smtClean="0">
                <a:latin typeface="Times New Roman" pitchFamily="18" charset="0"/>
                <a:cs typeface="Times New Roman" pitchFamily="18" charset="0"/>
              </a:rPr>
              <a:t>1.2. При проведении конкурса, запроса котировок, запроса предложений рассмотрение и оценка заявок (окончательных предложений), содержащих предложения о поставке товаров, указанных в Приложении, и </a:t>
            </a:r>
            <a:r>
              <a:rPr lang="ru-RU" sz="3300" dirty="0" smtClean="0">
                <a:latin typeface="Times New Roman" pitchFamily="18" charset="0"/>
                <a:cs typeface="Times New Roman" pitchFamily="18" charset="0"/>
              </a:rPr>
              <a:t>происходящих исключительно из государств - членов Евразийского экономического союза, осуществляются комиссиями заказчиков по осуществлению закупок с применением к предложенной в указанных заявках (окончательных предложениях) цене контракта понижающего 15-процентного коэффициента. Контракт заключается по цене, предложенной в заявке (окончательном предложении) победителем конкурса, запроса котировок, запроса предложений.</a:t>
            </a:r>
          </a:p>
          <a:p>
            <a:pPr>
              <a:buNone/>
            </a:pPr>
            <a:endParaRPr lang="ru-RU" dirty="0"/>
          </a:p>
        </p:txBody>
      </p:sp>
      <p:sp>
        <p:nvSpPr>
          <p:cNvPr id="4" name="Номер слайда 3"/>
          <p:cNvSpPr>
            <a:spLocks noGrp="1"/>
          </p:cNvSpPr>
          <p:nvPr>
            <p:ph type="sldNum" sz="quarter" idx="12"/>
          </p:nvPr>
        </p:nvSpPr>
        <p:spPr/>
        <p:txBody>
          <a:bodyPr/>
          <a:lstStyle/>
          <a:p>
            <a:fld id="{4D4B181B-E8CC-44B3-B4B8-DD970308650B}" type="slidenum">
              <a:rPr lang="ru-RU" smtClean="0"/>
              <a:t>20</a:t>
            </a:fld>
            <a:endParaRPr lang="ru-RU"/>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u-RU" dirty="0" smtClean="0">
                <a:latin typeface="Times New Roman" pitchFamily="18" charset="0"/>
                <a:cs typeface="Times New Roman" pitchFamily="18" charset="0"/>
              </a:rPr>
              <a:t>Частые вопросы из практики</a:t>
            </a:r>
            <a:endParaRPr lang="ru-RU" dirty="0">
              <a:latin typeface="Times New Roman" pitchFamily="18" charset="0"/>
              <a:cs typeface="Times New Roman" pitchFamily="18" charset="0"/>
            </a:endParaRPr>
          </a:p>
        </p:txBody>
      </p:sp>
      <p:sp>
        <p:nvSpPr>
          <p:cNvPr id="8" name="Текст 7"/>
          <p:cNvSpPr>
            <a:spLocks noGrp="1"/>
          </p:cNvSpPr>
          <p:nvPr>
            <p:ph type="body" idx="1"/>
          </p:nvPr>
        </p:nvSpPr>
        <p:spPr/>
        <p:txBody>
          <a:bodyPr/>
          <a:lstStyle/>
          <a:p>
            <a:endParaRPr lang="ru-RU"/>
          </a:p>
        </p:txBody>
      </p:sp>
      <p:sp>
        <p:nvSpPr>
          <p:cNvPr id="4" name="Номер слайда 3"/>
          <p:cNvSpPr>
            <a:spLocks noGrp="1"/>
          </p:cNvSpPr>
          <p:nvPr>
            <p:ph type="sldNum" sz="quarter" idx="12"/>
          </p:nvPr>
        </p:nvSpPr>
        <p:spPr/>
        <p:txBody>
          <a:bodyPr/>
          <a:lstStyle/>
          <a:p>
            <a:fld id="{4D4B181B-E8CC-44B3-B4B8-DD970308650B}" type="slidenum">
              <a:rPr lang="ru-RU" smtClean="0"/>
              <a:t>21</a:t>
            </a:fld>
            <a:endParaRPr lang="ru-RU"/>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a:bodyPr>
          <a:lstStyle/>
          <a:p>
            <a:r>
              <a:rPr lang="ru-RU" dirty="0" smtClean="0">
                <a:latin typeface="Times New Roman" pitchFamily="18" charset="0"/>
                <a:cs typeface="Times New Roman" pitchFamily="18" charset="0"/>
              </a:rPr>
              <a:t>Отказ от заключения контракта</a:t>
            </a:r>
            <a:endParaRPr lang="ru-RU" dirty="0">
              <a:latin typeface="Times New Roman" pitchFamily="18" charset="0"/>
              <a:cs typeface="Times New Roman" pitchFamily="18" charset="0"/>
            </a:endParaRPr>
          </a:p>
        </p:txBody>
      </p:sp>
      <p:sp>
        <p:nvSpPr>
          <p:cNvPr id="8" name="Содержимое 7"/>
          <p:cNvSpPr>
            <a:spLocks noGrp="1"/>
          </p:cNvSpPr>
          <p:nvPr>
            <p:ph idx="1"/>
          </p:nvPr>
        </p:nvSpPr>
        <p:spPr/>
        <p:txBody>
          <a:bodyPr/>
          <a:lstStyle/>
          <a:p>
            <a:pPr marL="0" indent="283464" algn="just">
              <a:buNone/>
            </a:pPr>
            <a:r>
              <a:rPr lang="ru-RU" dirty="0" smtClean="0">
                <a:latin typeface="Times New Roman" pitchFamily="18" charset="0"/>
                <a:cs typeface="Times New Roman" pitchFamily="18" charset="0"/>
              </a:rPr>
              <a:t>Второй победитель вправе отказаться от заключения контракта </a:t>
            </a:r>
            <a:r>
              <a:rPr lang="ru-RU" i="1" dirty="0" smtClean="0">
                <a:latin typeface="Times New Roman" pitchFamily="18" charset="0"/>
                <a:cs typeface="Times New Roman" pitchFamily="18" charset="0"/>
              </a:rPr>
              <a:t>(часть 15 статьи 83.2 44-ФЗ) </a:t>
            </a:r>
            <a:r>
              <a:rPr lang="ru-RU" dirty="0" smtClean="0">
                <a:latin typeface="Times New Roman" pitchFamily="18" charset="0"/>
                <a:cs typeface="Times New Roman" pitchFamily="18" charset="0"/>
              </a:rPr>
              <a:t>и включению в РНП не подлежит.</a:t>
            </a:r>
            <a:endParaRPr lang="ru-RU"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4D4B181B-E8CC-44B3-B4B8-DD970308650B}" type="slidenum">
              <a:rPr lang="ru-RU" smtClean="0"/>
              <a:t>22</a:t>
            </a:fld>
            <a:endParaRPr lang="ru-RU"/>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700" dirty="0" smtClean="0">
                <a:latin typeface="Times New Roman" pitchFamily="18" charset="0"/>
                <a:cs typeface="Times New Roman" pitchFamily="18" charset="0"/>
              </a:rPr>
              <a:t>Отчеты об исполнении контрактов</a:t>
            </a:r>
            <a:endParaRPr lang="ru-RU" sz="37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85000" lnSpcReduction="20000"/>
          </a:bodyPr>
          <a:lstStyle/>
          <a:p>
            <a:pPr algn="just">
              <a:buNone/>
            </a:pPr>
            <a:r>
              <a:rPr lang="ru-RU" dirty="0" smtClean="0">
                <a:latin typeface="Times New Roman" pitchFamily="18" charset="0"/>
                <a:cs typeface="Times New Roman" pitchFamily="18" charset="0"/>
              </a:rPr>
              <a:t>		Подготовка </a:t>
            </a:r>
            <a:r>
              <a:rPr lang="ru-RU" dirty="0" smtClean="0">
                <a:latin typeface="Times New Roman" pitchFamily="18" charset="0"/>
                <a:cs typeface="Times New Roman" pitchFamily="18" charset="0"/>
              </a:rPr>
              <a:t>и размещение в ЕИС отчета об исполнении контракта и (или) о результатах отдельного этапа его исполнения с 12.05.2019 не требуется, в том числе при исполнении контрактов, заключенных до 12.05.2019, а также контрактов, заключенных по результатам закупок, извещения об осуществлении которых размещены в ЕИС до 12.05.2019 либо приглашения принять участие в которых направлены до 12.05.2019</a:t>
            </a:r>
            <a:r>
              <a:rPr lang="ru-RU" dirty="0" smtClean="0">
                <a:latin typeface="Times New Roman" pitchFamily="18" charset="0"/>
                <a:cs typeface="Times New Roman" pitchFamily="18" charset="0"/>
              </a:rPr>
              <a:t>.</a:t>
            </a:r>
          </a:p>
          <a:p>
            <a:pPr algn="just">
              <a:buNone/>
            </a:pPr>
            <a:r>
              <a:rPr lang="ru-RU" i="1" dirty="0" smtClean="0">
                <a:latin typeface="Times New Roman" pitchFamily="18" charset="0"/>
                <a:cs typeface="Times New Roman" pitchFamily="18" charset="0"/>
              </a:rPr>
              <a:t>	</a:t>
            </a:r>
            <a:r>
              <a:rPr lang="ru-RU" sz="2300" i="1" dirty="0" smtClean="0">
                <a:latin typeface="Times New Roman" pitchFamily="18" charset="0"/>
                <a:cs typeface="Times New Roman" pitchFamily="18" charset="0"/>
              </a:rPr>
              <a:t>(</a:t>
            </a:r>
            <a:r>
              <a:rPr lang="ru-RU" sz="2300" b="1" i="1" dirty="0" smtClean="0">
                <a:latin typeface="Times New Roman" pitchFamily="18" charset="0"/>
                <a:cs typeface="Times New Roman" pitchFamily="18" charset="0"/>
              </a:rPr>
              <a:t>Письмо Минфина России от 15 мая 2019 г. № 24-06-08/34937 </a:t>
            </a:r>
            <a:r>
              <a:rPr lang="ru-RU" sz="2300" b="1" i="1" dirty="0" smtClean="0">
                <a:latin typeface="Times New Roman" pitchFamily="18" charset="0"/>
                <a:cs typeface="Times New Roman" pitchFamily="18" charset="0"/>
              </a:rPr>
              <a:t>«О </a:t>
            </a:r>
            <a:r>
              <a:rPr lang="ru-RU" sz="2300" b="1" i="1" dirty="0" smtClean="0">
                <a:latin typeface="Times New Roman" pitchFamily="18" charset="0"/>
                <a:cs typeface="Times New Roman" pitchFamily="18" charset="0"/>
              </a:rPr>
              <a:t>подготовке и размещении в единой информационной системе в сфере закупок отчета об исполнении контракта и (или) о результатах отдельного этапа его </a:t>
            </a:r>
            <a:r>
              <a:rPr lang="ru-RU" sz="2300" b="1" i="1" dirty="0" smtClean="0">
                <a:latin typeface="Times New Roman" pitchFamily="18" charset="0"/>
                <a:cs typeface="Times New Roman" pitchFamily="18" charset="0"/>
              </a:rPr>
              <a:t>исполнения»</a:t>
            </a:r>
            <a:r>
              <a:rPr lang="ru-RU" sz="2300" i="1" dirty="0" smtClean="0">
                <a:latin typeface="Times New Roman" pitchFamily="18" charset="0"/>
                <a:cs typeface="Times New Roman" pitchFamily="18" charset="0"/>
              </a:rPr>
              <a:t>)</a:t>
            </a:r>
            <a:endParaRPr lang="ru-RU" sz="2300" b="1" i="1"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4D4B181B-E8CC-44B3-B4B8-DD970308650B}" type="slidenum">
              <a:rPr lang="ru-RU" smtClean="0"/>
              <a:t>23</a:t>
            </a:fld>
            <a:endParaRPr lang="ru-RU"/>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700" dirty="0" smtClean="0">
                <a:latin typeface="Times New Roman" pitchFamily="18" charset="0"/>
                <a:cs typeface="Times New Roman" pitchFamily="18" charset="0"/>
              </a:rPr>
              <a:t>Изменение цены контракта в связи с увеличением НДС</a:t>
            </a:r>
            <a:endParaRPr lang="ru-RU" sz="37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85000" lnSpcReduction="20000"/>
          </a:bodyPr>
          <a:lstStyle/>
          <a:p>
            <a:pPr marL="0" indent="283464" algn="just">
              <a:buNone/>
            </a:pPr>
            <a:r>
              <a:rPr lang="ru-RU" dirty="0" smtClean="0">
                <a:latin typeface="Times New Roman" pitchFamily="18" charset="0"/>
                <a:cs typeface="Times New Roman" pitchFamily="18" charset="0"/>
              </a:rPr>
              <a:t>1</a:t>
            </a:r>
            <a:r>
              <a:rPr lang="ru-RU" dirty="0" smtClean="0">
                <a:latin typeface="Times New Roman" pitchFamily="18" charset="0"/>
                <a:cs typeface="Times New Roman" pitchFamily="18" charset="0"/>
              </a:rPr>
              <a:t>) изменение осуществляется исключительно до 1 октября 2019 г. и по соглашению сторон;</a:t>
            </a:r>
          </a:p>
          <a:p>
            <a:pPr marL="0" indent="283464" algn="just">
              <a:buNone/>
            </a:pPr>
            <a:r>
              <a:rPr lang="ru-RU" dirty="0" smtClean="0">
                <a:latin typeface="Times New Roman" pitchFamily="18" charset="0"/>
                <a:cs typeface="Times New Roman" pitchFamily="18" charset="0"/>
              </a:rPr>
              <a:t>2) только в пределах увеличения ставки НДС и только на товары, работы, услуги, в отношении которых увеличилась данная ставка, и оплата которых осуществляется после 1 января 2019 г.;</a:t>
            </a:r>
          </a:p>
          <a:p>
            <a:pPr marL="0" indent="283464" algn="just">
              <a:buNone/>
            </a:pPr>
            <a:r>
              <a:rPr lang="ru-RU" dirty="0" smtClean="0">
                <a:latin typeface="Times New Roman" pitchFamily="18" charset="0"/>
                <a:cs typeface="Times New Roman" pitchFamily="18" charset="0"/>
              </a:rPr>
              <a:t>3) если увеличенный размер ставки НДС не был предусмотрен условиями контракта (в том числе при обосновании начальной (максимальной) цены контракта</a:t>
            </a:r>
            <a:r>
              <a:rPr lang="ru-RU" dirty="0" smtClean="0">
                <a:latin typeface="Times New Roman" pitchFamily="18" charset="0"/>
                <a:cs typeface="Times New Roman" pitchFamily="18" charset="0"/>
              </a:rPr>
              <a:t>).</a:t>
            </a:r>
          </a:p>
          <a:p>
            <a:pPr marL="0" indent="283464" algn="just">
              <a:buNone/>
            </a:pPr>
            <a:r>
              <a:rPr lang="ru-RU" sz="2300" i="1" dirty="0" smtClean="0">
                <a:latin typeface="Times New Roman" pitchFamily="18" charset="0"/>
                <a:cs typeface="Times New Roman" pitchFamily="18" charset="0"/>
              </a:rPr>
              <a:t>(</a:t>
            </a:r>
            <a:r>
              <a:rPr lang="ru-RU" sz="2300" b="1" i="1" dirty="0" smtClean="0">
                <a:latin typeface="Times New Roman" pitchFamily="18" charset="0"/>
                <a:cs typeface="Times New Roman" pitchFamily="18" charset="0"/>
              </a:rPr>
              <a:t>Письмо Минфина России от 14.03.2019 № 24-04-02/16837 по вопросу внесения изменений в контракт связанным с изменением ставки налога на добавленную </a:t>
            </a:r>
            <a:r>
              <a:rPr lang="ru-RU" sz="2300" b="1" i="1" dirty="0" smtClean="0">
                <a:latin typeface="Times New Roman" pitchFamily="18" charset="0"/>
                <a:cs typeface="Times New Roman" pitchFamily="18" charset="0"/>
              </a:rPr>
              <a:t>стоимость)</a:t>
            </a:r>
            <a:endParaRPr lang="ru-RU" sz="2300" i="1" dirty="0" smtClean="0">
              <a:latin typeface="Times New Roman" pitchFamily="18" charset="0"/>
              <a:cs typeface="Times New Roman" pitchFamily="18" charset="0"/>
            </a:endParaRPr>
          </a:p>
          <a:p>
            <a:endParaRPr lang="ru-RU" dirty="0"/>
          </a:p>
        </p:txBody>
      </p:sp>
      <p:sp>
        <p:nvSpPr>
          <p:cNvPr id="4" name="Номер слайда 3"/>
          <p:cNvSpPr>
            <a:spLocks noGrp="1"/>
          </p:cNvSpPr>
          <p:nvPr>
            <p:ph type="sldNum" sz="quarter" idx="12"/>
          </p:nvPr>
        </p:nvSpPr>
        <p:spPr/>
        <p:txBody>
          <a:bodyPr/>
          <a:lstStyle/>
          <a:p>
            <a:fld id="{4D4B181B-E8CC-44B3-B4B8-DD970308650B}" type="slidenum">
              <a:rPr lang="ru-RU" smtClean="0"/>
              <a:t>24</a:t>
            </a:fld>
            <a:endParaRPr lang="ru-RU"/>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pPr algn="ctr">
              <a:buNone/>
            </a:pPr>
            <a:endParaRPr lang="ru-RU" dirty="0" smtClean="0"/>
          </a:p>
          <a:p>
            <a:pPr algn="ctr">
              <a:buNone/>
            </a:pPr>
            <a:endParaRPr lang="ru-RU" dirty="0" smtClean="0"/>
          </a:p>
          <a:p>
            <a:pPr algn="ctr">
              <a:buNone/>
            </a:pPr>
            <a:endParaRPr lang="ru-RU" dirty="0" smtClean="0"/>
          </a:p>
          <a:p>
            <a:pPr algn="ctr">
              <a:buNone/>
            </a:pPr>
            <a:r>
              <a:rPr lang="ru-RU" dirty="0" smtClean="0">
                <a:solidFill>
                  <a:schemeClr val="bg1"/>
                </a:solidFill>
              </a:rPr>
              <a:t>Спасибо за внимание!</a:t>
            </a:r>
            <a:endParaRPr lang="ru-RU" dirty="0">
              <a:solidFill>
                <a:schemeClr val="bg1"/>
              </a:solidFill>
            </a:endParaRPr>
          </a:p>
        </p:txBody>
      </p:sp>
      <p:sp>
        <p:nvSpPr>
          <p:cNvPr id="4" name="Прямоугольник 3"/>
          <p:cNvSpPr/>
          <p:nvPr/>
        </p:nvSpPr>
        <p:spPr>
          <a:xfrm>
            <a:off x="309454" y="2967335"/>
            <a:ext cx="852509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Спасибо за внимание!</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Номер слайда 5"/>
          <p:cNvSpPr>
            <a:spLocks noGrp="1"/>
          </p:cNvSpPr>
          <p:nvPr>
            <p:ph type="sldNum" sz="quarter" idx="12"/>
          </p:nvPr>
        </p:nvSpPr>
        <p:spPr/>
        <p:txBody>
          <a:bodyPr/>
          <a:lstStyle/>
          <a:p>
            <a:fld id="{4D4B181B-E8CC-44B3-B4B8-DD970308650B}" type="slidenum">
              <a:rPr lang="ru-RU" smtClean="0"/>
              <a:t>25</a:t>
            </a:fld>
            <a:endParaRPr 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r>
              <a:rPr lang="ru-RU" dirty="0" smtClean="0">
                <a:latin typeface="Times New Roman" pitchFamily="18" charset="0"/>
                <a:cs typeface="Times New Roman" pitchFamily="18" charset="0"/>
              </a:rPr>
              <a:t>Закупка работ по строительству, реконструкции, капремонту, сносу объекта капстроительства</a:t>
            </a:r>
            <a:endParaRPr lang="ru-RU" dirty="0"/>
          </a:p>
        </p:txBody>
      </p:sp>
      <p:sp>
        <p:nvSpPr>
          <p:cNvPr id="6" name="Текст 5"/>
          <p:cNvSpPr>
            <a:spLocks noGrp="1"/>
          </p:cNvSpPr>
          <p:nvPr>
            <p:ph type="body" idx="1"/>
          </p:nvPr>
        </p:nvSpPr>
        <p:spPr/>
        <p:txBody>
          <a:bodyPr/>
          <a:lstStyle/>
          <a:p>
            <a:r>
              <a:rPr lang="ru-RU" dirty="0" smtClean="0">
                <a:latin typeface="Times New Roman" pitchFamily="18" charset="0"/>
                <a:cs typeface="Times New Roman" pitchFamily="18" charset="0"/>
              </a:rPr>
              <a:t>Особенности проведения электронного аукциона</a:t>
            </a:r>
            <a:endParaRPr lang="ru-RU"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4D4B181B-E8CC-44B3-B4B8-DD970308650B}" type="slidenum">
              <a:rPr lang="ru-RU" smtClean="0"/>
              <a:t>3</a:t>
            </a:fld>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000" dirty="0" smtClean="0">
                <a:latin typeface="Times New Roman" pitchFamily="18" charset="0"/>
                <a:cs typeface="Times New Roman" pitchFamily="18" charset="0"/>
              </a:rPr>
              <a:t>Опубликование извещения</a:t>
            </a:r>
            <a:endParaRPr lang="ru-RU" sz="3000" dirty="0"/>
          </a:p>
        </p:txBody>
      </p:sp>
      <p:sp>
        <p:nvSpPr>
          <p:cNvPr id="3" name="Содержимое 2"/>
          <p:cNvSpPr>
            <a:spLocks noGrp="1"/>
          </p:cNvSpPr>
          <p:nvPr>
            <p:ph idx="1"/>
          </p:nvPr>
        </p:nvSpPr>
        <p:spPr/>
        <p:txBody>
          <a:bodyPr>
            <a:normAutofit/>
          </a:bodyPr>
          <a:lstStyle/>
          <a:p>
            <a:pPr marL="0" indent="342900" algn="just">
              <a:buNone/>
            </a:pPr>
            <a:r>
              <a:rPr lang="ru-RU" dirty="0" smtClean="0">
                <a:latin typeface="Times New Roman" pitchFamily="18" charset="0"/>
                <a:cs typeface="Times New Roman" pitchFamily="18" charset="0"/>
              </a:rPr>
              <a:t> </a:t>
            </a:r>
          </a:p>
          <a:p>
            <a:pPr marL="0" indent="342900" algn="just">
              <a:buNone/>
            </a:pPr>
            <a:endParaRPr lang="ru-RU" dirty="0" smtClean="0">
              <a:latin typeface="Times New Roman" pitchFamily="18" charset="0"/>
              <a:cs typeface="Times New Roman" pitchFamily="18" charset="0"/>
            </a:endParaRPr>
          </a:p>
          <a:p>
            <a:pPr marL="0" indent="342900" algn="just">
              <a:buNone/>
            </a:pPr>
            <a:r>
              <a:rPr lang="ru-RU" dirty="0" smtClean="0">
                <a:latin typeface="Times New Roman" pitchFamily="18" charset="0"/>
                <a:cs typeface="Times New Roman" pitchFamily="18" charset="0"/>
              </a:rPr>
              <a:t>если НМЦК </a:t>
            </a:r>
            <a:r>
              <a:rPr lang="ru-RU" dirty="0">
                <a:latin typeface="Times New Roman" pitchFamily="18" charset="0"/>
                <a:cs typeface="Times New Roman" pitchFamily="18" charset="0"/>
              </a:rPr>
              <a:t>не более 2 </a:t>
            </a:r>
            <a:r>
              <a:rPr lang="ru-RU" dirty="0" err="1">
                <a:latin typeface="Times New Roman" pitchFamily="18" charset="0"/>
                <a:cs typeface="Times New Roman" pitchFamily="18" charset="0"/>
              </a:rPr>
              <a:t>млрд</a:t>
            </a:r>
            <a:r>
              <a:rPr lang="ru-RU" dirty="0">
                <a:latin typeface="Times New Roman" pitchFamily="18" charset="0"/>
                <a:cs typeface="Times New Roman" pitchFamily="18" charset="0"/>
              </a:rPr>
              <a:t> руб. </a:t>
            </a:r>
            <a:r>
              <a:rPr lang="ru-RU" dirty="0" smtClean="0">
                <a:latin typeface="Times New Roman" pitchFamily="18" charset="0"/>
                <a:cs typeface="Times New Roman" pitchFamily="18" charset="0"/>
              </a:rPr>
              <a:t> - срок подачи заявок на участие в аукционе - 7 </a:t>
            </a:r>
            <a:r>
              <a:rPr lang="ru-RU" dirty="0">
                <a:latin typeface="Times New Roman" pitchFamily="18" charset="0"/>
                <a:cs typeface="Times New Roman" pitchFamily="18" charset="0"/>
              </a:rPr>
              <a:t>календарных </a:t>
            </a:r>
            <a:r>
              <a:rPr lang="ru-RU" dirty="0" smtClean="0">
                <a:latin typeface="Times New Roman" pitchFamily="18" charset="0"/>
                <a:cs typeface="Times New Roman" pitchFamily="18" charset="0"/>
              </a:rPr>
              <a:t>дней</a:t>
            </a:r>
          </a:p>
          <a:p>
            <a:pPr marL="0" indent="342900" algn="just">
              <a:buNone/>
            </a:pPr>
            <a:r>
              <a:rPr lang="ru-RU" i="1" dirty="0" smtClean="0">
                <a:latin typeface="Times New Roman" pitchFamily="18" charset="0"/>
                <a:cs typeface="Times New Roman" pitchFamily="18" charset="0"/>
              </a:rPr>
              <a:t>(часть 2 статьи 63 44-ФЗ)</a:t>
            </a:r>
            <a:endParaRPr lang="ru-RU" i="1" dirty="0">
              <a:latin typeface="Times New Roman" pitchFamily="18" charset="0"/>
              <a:cs typeface="Times New Roman" pitchFamily="18" charset="0"/>
            </a:endParaRPr>
          </a:p>
          <a:p>
            <a:endParaRPr lang="ru-RU" dirty="0"/>
          </a:p>
        </p:txBody>
      </p:sp>
      <p:sp>
        <p:nvSpPr>
          <p:cNvPr id="4" name="Номер слайда 3"/>
          <p:cNvSpPr>
            <a:spLocks noGrp="1"/>
          </p:cNvSpPr>
          <p:nvPr>
            <p:ph type="sldNum" sz="quarter" idx="12"/>
          </p:nvPr>
        </p:nvSpPr>
        <p:spPr/>
        <p:txBody>
          <a:bodyPr/>
          <a:lstStyle/>
          <a:p>
            <a:fld id="{4D4B181B-E8CC-44B3-B4B8-DD970308650B}" type="slidenum">
              <a:rPr lang="ru-RU" smtClean="0"/>
              <a:t>4</a:t>
            </a:fld>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Проект.jpg"/>
          <p:cNvPicPr>
            <a:picLocks noChangeAspect="1"/>
          </p:cNvPicPr>
          <p:nvPr/>
        </p:nvPicPr>
        <p:blipFill>
          <a:blip r:embed="rId3" cstate="print"/>
          <a:stretch>
            <a:fillRect/>
          </a:stretch>
        </p:blipFill>
        <p:spPr>
          <a:xfrm>
            <a:off x="6228184" y="5010150"/>
            <a:ext cx="2466975" cy="1847850"/>
          </a:xfrm>
          <a:prstGeom prst="rect">
            <a:avLst/>
          </a:prstGeom>
        </p:spPr>
      </p:pic>
      <p:sp>
        <p:nvSpPr>
          <p:cNvPr id="2" name="Заголовок 1"/>
          <p:cNvSpPr>
            <a:spLocks noGrp="1"/>
          </p:cNvSpPr>
          <p:nvPr>
            <p:ph type="title"/>
          </p:nvPr>
        </p:nvSpPr>
        <p:spPr/>
        <p:txBody>
          <a:bodyPr>
            <a:noAutofit/>
          </a:bodyPr>
          <a:lstStyle/>
          <a:p>
            <a:pPr algn="ctr"/>
            <a:r>
              <a:rPr lang="ru-RU" sz="3000" dirty="0" smtClean="0">
                <a:latin typeface="Times New Roman" pitchFamily="18" charset="0"/>
                <a:cs typeface="Times New Roman" pitchFamily="18" charset="0"/>
              </a:rPr>
              <a:t>Документация о закупке</a:t>
            </a:r>
            <a:endParaRPr lang="ru-RU" sz="3000" dirty="0"/>
          </a:p>
        </p:txBody>
      </p:sp>
      <p:sp>
        <p:nvSpPr>
          <p:cNvPr id="3" name="Содержимое 2"/>
          <p:cNvSpPr>
            <a:spLocks noGrp="1"/>
          </p:cNvSpPr>
          <p:nvPr>
            <p:ph idx="1"/>
          </p:nvPr>
        </p:nvSpPr>
        <p:spPr>
          <a:xfrm>
            <a:off x="1435608" y="1447800"/>
            <a:ext cx="7312856" cy="4800600"/>
          </a:xfrm>
        </p:spPr>
        <p:txBody>
          <a:bodyPr>
            <a:normAutofit/>
          </a:bodyPr>
          <a:lstStyle/>
          <a:p>
            <a:pPr marL="0" indent="342900" algn="just">
              <a:buNone/>
            </a:pPr>
            <a:r>
              <a:rPr lang="ru-RU" sz="3800" dirty="0" smtClean="0">
                <a:latin typeface="Times New Roman" pitchFamily="18" charset="0"/>
                <a:cs typeface="Times New Roman" pitchFamily="18" charset="0"/>
              </a:rPr>
              <a:t>Должна содержать проектную документацию </a:t>
            </a:r>
            <a:r>
              <a:rPr lang="ru-RU" sz="3800" i="1" dirty="0" smtClean="0">
                <a:latin typeface="Times New Roman" pitchFamily="18" charset="0"/>
                <a:cs typeface="Times New Roman" pitchFamily="18" charset="0"/>
              </a:rPr>
              <a:t>(пункт 8 части 1 статьи 33 44-ФЗ)</a:t>
            </a:r>
            <a:r>
              <a:rPr lang="ru-RU" dirty="0" smtClean="0">
                <a:latin typeface="Times New Roman" pitchFamily="18" charset="0"/>
                <a:cs typeface="Times New Roman" pitchFamily="18" charset="0"/>
              </a:rPr>
              <a:t>.</a:t>
            </a:r>
          </a:p>
          <a:p>
            <a:pPr marL="0" indent="342900" algn="just">
              <a:buAutoNum type="arabicPeriod"/>
            </a:pPr>
            <a:endParaRPr lang="ru-RU" dirty="0">
              <a:latin typeface="Times New Roman" pitchFamily="18" charset="0"/>
              <a:cs typeface="Times New Roman" pitchFamily="18" charset="0"/>
            </a:endParaRPr>
          </a:p>
          <a:p>
            <a:endParaRPr lang="ru-RU" dirty="0"/>
          </a:p>
        </p:txBody>
      </p:sp>
      <p:sp>
        <p:nvSpPr>
          <p:cNvPr id="5" name="Номер слайда 4"/>
          <p:cNvSpPr>
            <a:spLocks noGrp="1"/>
          </p:cNvSpPr>
          <p:nvPr>
            <p:ph type="sldNum" sz="quarter" idx="12"/>
          </p:nvPr>
        </p:nvSpPr>
        <p:spPr/>
        <p:txBody>
          <a:bodyPr/>
          <a:lstStyle/>
          <a:p>
            <a:fld id="{4D4B181B-E8CC-44B3-B4B8-DD970308650B}" type="slidenum">
              <a:rPr lang="ru-RU" smtClean="0"/>
              <a:t>5</a:t>
            </a:fld>
            <a:endParaRPr lang="ru-RU"/>
          </a:p>
        </p:txBody>
      </p:sp>
      <p:sp>
        <p:nvSpPr>
          <p:cNvPr id="7" name="Скругленный прямоугольник 6"/>
          <p:cNvSpPr/>
          <p:nvPr/>
        </p:nvSpPr>
        <p:spPr>
          <a:xfrm>
            <a:off x="1619672" y="3789040"/>
            <a:ext cx="7128792" cy="2664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None/>
            </a:pPr>
            <a:r>
              <a:rPr lang="ru-RU" sz="3600" b="1" dirty="0" smtClean="0">
                <a:latin typeface="Times New Roman" pitchFamily="18" charset="0"/>
                <a:cs typeface="Times New Roman" pitchFamily="18" charset="0"/>
              </a:rPr>
              <a:t>Проектная документация не требуется, если:</a:t>
            </a:r>
          </a:p>
          <a:p>
            <a:pPr algn="just">
              <a:buFont typeface="Arial" charset="0"/>
              <a:buChar char="•"/>
            </a:pPr>
            <a:r>
              <a:rPr lang="ru-RU" sz="3600" b="1" dirty="0" smtClean="0">
                <a:latin typeface="Times New Roman" pitchFamily="18" charset="0"/>
                <a:cs typeface="Times New Roman" pitchFamily="18" charset="0"/>
              </a:rPr>
              <a:t>проектирование входит в предмет контракта </a:t>
            </a:r>
          </a:p>
          <a:p>
            <a:pPr algn="just">
              <a:buFont typeface="Arial" charset="0"/>
              <a:buChar char="•"/>
            </a:pPr>
            <a:r>
              <a:rPr lang="ru-RU" sz="3600" b="1" dirty="0" smtClean="0">
                <a:latin typeface="Times New Roman" pitchFamily="18" charset="0"/>
                <a:cs typeface="Times New Roman" pitchFamily="18" charset="0"/>
              </a:rPr>
              <a:t> проект не обязателен</a:t>
            </a:r>
            <a:endParaRPr lang="ru-RU" sz="36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000" dirty="0" smtClean="0">
                <a:latin typeface="Times New Roman" pitchFamily="18" charset="0"/>
                <a:cs typeface="Times New Roman" pitchFamily="18" charset="0"/>
              </a:rPr>
              <a:t>Содержание заявки на участие в электронном аукционе</a:t>
            </a:r>
            <a:endParaRPr lang="ru-RU" sz="3000" dirty="0"/>
          </a:p>
        </p:txBody>
      </p:sp>
      <p:sp>
        <p:nvSpPr>
          <p:cNvPr id="3" name="Содержимое 2"/>
          <p:cNvSpPr>
            <a:spLocks noGrp="1"/>
          </p:cNvSpPr>
          <p:nvPr>
            <p:ph idx="1"/>
          </p:nvPr>
        </p:nvSpPr>
        <p:spPr/>
        <p:txBody>
          <a:bodyPr>
            <a:normAutofit/>
          </a:bodyPr>
          <a:lstStyle/>
          <a:p>
            <a:pPr marL="0" indent="342900" algn="just">
              <a:buNone/>
            </a:pPr>
            <a:endParaRPr lang="ru-RU" dirty="0" smtClean="0">
              <a:latin typeface="Times New Roman" pitchFamily="18" charset="0"/>
              <a:cs typeface="Times New Roman" pitchFamily="18" charset="0"/>
            </a:endParaRPr>
          </a:p>
          <a:p>
            <a:pPr marL="0" indent="342900" algn="just">
              <a:buNone/>
            </a:pPr>
            <a:r>
              <a:rPr lang="ru-RU" dirty="0" smtClean="0">
                <a:latin typeface="Times New Roman" pitchFamily="18" charset="0"/>
                <a:cs typeface="Times New Roman" pitchFamily="18" charset="0"/>
              </a:rPr>
              <a:t>Если </a:t>
            </a:r>
            <a:r>
              <a:rPr lang="ru-RU" dirty="0">
                <a:latin typeface="Times New Roman" pitchFamily="18" charset="0"/>
                <a:cs typeface="Times New Roman" pitchFamily="18" charset="0"/>
              </a:rPr>
              <a:t>проектная документация размещена, то в первых частях заявок участник должен дать только согласие на выполнение </a:t>
            </a:r>
            <a:r>
              <a:rPr lang="ru-RU" dirty="0" smtClean="0">
                <a:latin typeface="Times New Roman" pitchFamily="18" charset="0"/>
                <a:cs typeface="Times New Roman" pitchFamily="18" charset="0"/>
              </a:rPr>
              <a:t>работ </a:t>
            </a:r>
            <a:r>
              <a:rPr lang="ru-RU" i="1" dirty="0" smtClean="0">
                <a:latin typeface="Times New Roman" pitchFamily="18" charset="0"/>
                <a:cs typeface="Times New Roman" pitchFamily="18" charset="0"/>
              </a:rPr>
              <a:t>(часть 3</a:t>
            </a:r>
            <a:r>
              <a:rPr lang="ru-RU" i="1" baseline="30000" dirty="0" smtClean="0">
                <a:latin typeface="Times New Roman" pitchFamily="18" charset="0"/>
                <a:cs typeface="Times New Roman" pitchFamily="18" charset="0"/>
              </a:rPr>
              <a:t>1</a:t>
            </a:r>
            <a:r>
              <a:rPr lang="ru-RU" i="1" dirty="0" smtClean="0">
                <a:latin typeface="Times New Roman" pitchFamily="18" charset="0"/>
                <a:cs typeface="Times New Roman" pitchFamily="18" charset="0"/>
              </a:rPr>
              <a:t> статьи 66 44-ФЗ). </a:t>
            </a:r>
          </a:p>
          <a:p>
            <a:pPr marL="0" indent="342900" algn="just">
              <a:buNone/>
            </a:pPr>
            <a:endParaRPr lang="ru-RU" dirty="0">
              <a:latin typeface="Times New Roman" pitchFamily="18" charset="0"/>
              <a:cs typeface="Times New Roman" pitchFamily="18" charset="0"/>
            </a:endParaRPr>
          </a:p>
          <a:p>
            <a:endParaRPr lang="ru-RU" dirty="0"/>
          </a:p>
        </p:txBody>
      </p:sp>
      <p:sp>
        <p:nvSpPr>
          <p:cNvPr id="4" name="Номер слайда 3"/>
          <p:cNvSpPr>
            <a:spLocks noGrp="1"/>
          </p:cNvSpPr>
          <p:nvPr>
            <p:ph type="sldNum" sz="quarter" idx="12"/>
          </p:nvPr>
        </p:nvSpPr>
        <p:spPr/>
        <p:txBody>
          <a:bodyPr/>
          <a:lstStyle/>
          <a:p>
            <a:fld id="{4D4B181B-E8CC-44B3-B4B8-DD970308650B}" type="slidenum">
              <a:rPr lang="ru-RU" smtClean="0"/>
              <a:t>6</a:t>
            </a:fld>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latin typeface="Times New Roman" pitchFamily="18" charset="0"/>
                <a:cs typeface="Times New Roman" pitchFamily="18" charset="0"/>
              </a:rPr>
              <a:t>Допуск заявки к участию в электронном аукционе и рассмотрение заявок</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marL="0" indent="342900" algn="just">
              <a:buNone/>
            </a:pPr>
            <a:r>
              <a:rPr lang="ru-RU" dirty="0" smtClean="0">
                <a:latin typeface="Times New Roman" pitchFamily="18" charset="0"/>
                <a:cs typeface="Times New Roman" pitchFamily="18" charset="0"/>
              </a:rPr>
              <a:t>Комиссии заказчика не нужно будет рассматривать первые части заявок и составлять протокол </a:t>
            </a:r>
            <a:r>
              <a:rPr lang="ru-RU" i="1" dirty="0" smtClean="0">
                <a:latin typeface="Times New Roman" pitchFamily="18" charset="0"/>
                <a:cs typeface="Times New Roman" pitchFamily="18" charset="0"/>
              </a:rPr>
              <a:t>(часть 10 статьи 67 44-ФЗ).</a:t>
            </a:r>
            <a:r>
              <a:rPr lang="ru-RU" dirty="0" smtClean="0">
                <a:latin typeface="Times New Roman" pitchFamily="18" charset="0"/>
                <a:cs typeface="Times New Roman" pitchFamily="18" charset="0"/>
              </a:rPr>
              <a:t> </a:t>
            </a:r>
          </a:p>
          <a:p>
            <a:pPr marL="0" indent="342900" algn="just">
              <a:buNone/>
            </a:pPr>
            <a:r>
              <a:rPr lang="ru-RU" dirty="0" smtClean="0">
                <a:latin typeface="Times New Roman" pitchFamily="18" charset="0"/>
                <a:cs typeface="Times New Roman" pitchFamily="18" charset="0"/>
              </a:rPr>
              <a:t>Участника автоматически допустит к аукциону площадка. </a:t>
            </a:r>
          </a:p>
          <a:p>
            <a:pPr marL="0" indent="342900" algn="just">
              <a:buNone/>
            </a:pPr>
            <a:r>
              <a:rPr lang="ru-RU" dirty="0" smtClean="0">
                <a:latin typeface="Times New Roman" pitchFamily="18" charset="0"/>
                <a:cs typeface="Times New Roman" pitchFamily="18" charset="0"/>
              </a:rPr>
              <a:t>Аукцион пройдет через 4 часа после окончания срока подачи заявок </a:t>
            </a:r>
            <a:r>
              <a:rPr lang="ru-RU" i="1" dirty="0" smtClean="0">
                <a:latin typeface="Times New Roman" pitchFamily="18" charset="0"/>
                <a:cs typeface="Times New Roman" pitchFamily="18" charset="0"/>
              </a:rPr>
              <a:t>(часть 3 статьи 68 44-ФЗ).</a:t>
            </a:r>
            <a:endParaRPr lang="ru-RU" dirty="0"/>
          </a:p>
        </p:txBody>
      </p:sp>
      <p:sp>
        <p:nvSpPr>
          <p:cNvPr id="4" name="Номер слайда 3"/>
          <p:cNvSpPr>
            <a:spLocks noGrp="1"/>
          </p:cNvSpPr>
          <p:nvPr>
            <p:ph type="sldNum" sz="quarter" idx="12"/>
          </p:nvPr>
        </p:nvSpPr>
        <p:spPr/>
        <p:txBody>
          <a:bodyPr/>
          <a:lstStyle/>
          <a:p>
            <a:fld id="{4D4B181B-E8CC-44B3-B4B8-DD970308650B}" type="slidenum">
              <a:rPr lang="ru-RU" smtClean="0"/>
              <a:t>7</a:t>
            </a:fld>
            <a:endParaRPr lang="ru-R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6" name="Содержимое 5" descr="До_свидания.png"/>
          <p:cNvPicPr>
            <a:picLocks noGrp="1" noChangeAspect="1"/>
          </p:cNvPicPr>
          <p:nvPr>
            <p:ph idx="1"/>
          </p:nvPr>
        </p:nvPicPr>
        <p:blipFill>
          <a:blip r:embed="rId3" cstate="print"/>
          <a:stretch>
            <a:fillRect/>
          </a:stretch>
        </p:blipFill>
        <p:spPr>
          <a:xfrm>
            <a:off x="1475656" y="3148012"/>
            <a:ext cx="6264695" cy="2684870"/>
          </a:xfrm>
        </p:spPr>
      </p:pic>
      <p:sp>
        <p:nvSpPr>
          <p:cNvPr id="4" name="Номер слайда 3"/>
          <p:cNvSpPr>
            <a:spLocks noGrp="1"/>
          </p:cNvSpPr>
          <p:nvPr>
            <p:ph type="sldNum" sz="quarter" idx="12"/>
          </p:nvPr>
        </p:nvSpPr>
        <p:spPr/>
        <p:txBody>
          <a:bodyPr/>
          <a:lstStyle/>
          <a:p>
            <a:fld id="{4D4B181B-E8CC-44B3-B4B8-DD970308650B}" type="slidenum">
              <a:rPr lang="ru-RU" smtClean="0"/>
              <a:t>8</a:t>
            </a:fld>
            <a:endParaRPr lang="ru-RU"/>
          </a:p>
        </p:txBody>
      </p:sp>
      <p:sp>
        <p:nvSpPr>
          <p:cNvPr id="5" name="Прямоугольник 4"/>
          <p:cNvSpPr/>
          <p:nvPr/>
        </p:nvSpPr>
        <p:spPr>
          <a:xfrm>
            <a:off x="1970099" y="1628800"/>
            <a:ext cx="6065058"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ru-RU"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План закупок </a:t>
            </a:r>
            <a:endParaRPr lang="ru-RU"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xit" presetSubtype="0" fill="hold" grpId="0" nodeType="clickEffect">
                                  <p:stCondLst>
                                    <p:cond delay="0"/>
                                  </p:stCondLst>
                                  <p:childTnLst>
                                    <p:anim calcmode="lin" valueType="num">
                                      <p:cBhvr>
                                        <p:cTn id="11" dur="2000"/>
                                        <p:tgtEl>
                                          <p:spTgt spid="5"/>
                                        </p:tgtEl>
                                        <p:attrNameLst>
                                          <p:attrName>ppt_w</p:attrName>
                                        </p:attrNameLst>
                                      </p:cBhvr>
                                      <p:tavLst>
                                        <p:tav tm="0">
                                          <p:val>
                                            <p:strVal val="ppt_w"/>
                                          </p:val>
                                        </p:tav>
                                        <p:tav tm="100000">
                                          <p:val>
                                            <p:strVal val="ppt_w*0.70"/>
                                          </p:val>
                                        </p:tav>
                                      </p:tavLst>
                                    </p:anim>
                                    <p:anim calcmode="lin" valueType="num">
                                      <p:cBhvr>
                                        <p:cTn id="12" dur="2000"/>
                                        <p:tgtEl>
                                          <p:spTgt spid="5"/>
                                        </p:tgtEl>
                                        <p:attrNameLst>
                                          <p:attrName>ppt_h</p:attrName>
                                        </p:attrNameLst>
                                      </p:cBhvr>
                                      <p:tavLst>
                                        <p:tav tm="0">
                                          <p:val>
                                            <p:strVal val="ppt_h"/>
                                          </p:val>
                                        </p:tav>
                                        <p:tav tm="100000">
                                          <p:val>
                                            <p:strVal val="ppt_h"/>
                                          </p:val>
                                        </p:tav>
                                      </p:tavLst>
                                    </p:anim>
                                    <p:animEffect transition="out" filter="fade">
                                      <p:cBhvr>
                                        <p:cTn id="13" dur="2000"/>
                                        <p:tgtEl>
                                          <p:spTgt spid="5"/>
                                        </p:tgtEl>
                                      </p:cBhvr>
                                    </p:animEffect>
                                    <p:set>
                                      <p:cBhvr>
                                        <p:cTn id="14"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ru-RU" dirty="0">
              <a:latin typeface="Times New Roman" pitchFamily="18" charset="0"/>
              <a:cs typeface="Times New Roman" pitchFamily="18" charset="0"/>
            </a:endParaRPr>
          </a:p>
        </p:txBody>
      </p:sp>
      <p:graphicFrame>
        <p:nvGraphicFramePr>
          <p:cNvPr id="5" name="Содержимое 4"/>
          <p:cNvGraphicFramePr>
            <a:graphicFrameLocks noGrp="1"/>
          </p:cNvGraphicFramePr>
          <p:nvPr>
            <p:ph idx="1"/>
          </p:nvPr>
        </p:nvGraphicFramePr>
        <p:xfrm>
          <a:off x="1435608" y="1447800"/>
          <a:ext cx="749808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p:txBody>
          <a:bodyPr/>
          <a:lstStyle/>
          <a:p>
            <a:fld id="{4D4B181B-E8CC-44B3-B4B8-DD970308650B}" type="slidenum">
              <a:rPr lang="ru-RU" smtClean="0"/>
              <a:t>9</a:t>
            </a:fld>
            <a:endParaRPr lang="ru-RU"/>
          </a:p>
        </p:txBody>
      </p:sp>
      <p:sp>
        <p:nvSpPr>
          <p:cNvPr id="6" name="Скругленный прямоугольник 5"/>
          <p:cNvSpPr/>
          <p:nvPr/>
        </p:nvSpPr>
        <p:spPr>
          <a:xfrm>
            <a:off x="4751512" y="4653136"/>
            <a:ext cx="4392488" cy="151216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i="1" dirty="0">
                <a:solidFill>
                  <a:schemeClr val="tx1"/>
                </a:solidFill>
                <a:latin typeface="Times New Roman" pitchFamily="18" charset="0"/>
                <a:cs typeface="Times New Roman" pitchFamily="18" charset="0"/>
              </a:rPr>
              <a:t>(в случае, если количество поставляемых товаров, объем подлежащих выполнению работ, оказанию услуг невозможно определить)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142</TotalTime>
  <Words>1009</Words>
  <Application>Microsoft Office PowerPoint</Application>
  <PresentationFormat>Экран (4:3)</PresentationFormat>
  <Paragraphs>138</Paragraphs>
  <Slides>25</Slides>
  <Notes>25</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Солнцестояние</vt:lpstr>
      <vt:lpstr>Обзор изменений законодательства в сфере закупок</vt:lpstr>
      <vt:lpstr>Слайд 2</vt:lpstr>
      <vt:lpstr>Закупка работ по строительству, реконструкции, капремонту, сносу объекта капстроительства</vt:lpstr>
      <vt:lpstr>Опубликование извещения</vt:lpstr>
      <vt:lpstr>Документация о закупке</vt:lpstr>
      <vt:lpstr>Содержание заявки на участие в электронном аукционе</vt:lpstr>
      <vt:lpstr>Допуск заявки к участию в электронном аукционе и рассмотрение заявок</vt:lpstr>
      <vt:lpstr>Слайд 8</vt:lpstr>
      <vt:lpstr>Слайд 9</vt:lpstr>
      <vt:lpstr>Слайд 10</vt:lpstr>
      <vt:lpstr>Контракт</vt:lpstr>
      <vt:lpstr>Слайд 12</vt:lpstr>
      <vt:lpstr>Пример</vt:lpstr>
      <vt:lpstr>Срок возврата обеспечения контракта</vt:lpstr>
      <vt:lpstr>Изменение условий контракта</vt:lpstr>
      <vt:lpstr>Изменение условий контракта</vt:lpstr>
      <vt:lpstr>Изменение срока исполнения</vt:lpstr>
      <vt:lpstr>Закупка у единственного поставщика (п.4 ч.1 ст.93)</vt:lpstr>
      <vt:lpstr>Обзор изменений</vt:lpstr>
      <vt:lpstr>Преимущества</vt:lpstr>
      <vt:lpstr>Частые вопросы из практики</vt:lpstr>
      <vt:lpstr>Отказ от заключения контракта</vt:lpstr>
      <vt:lpstr>Отчеты об исполнении контрактов</vt:lpstr>
      <vt:lpstr>Изменение цены контракта в связи с увеличением НДС</vt:lpstr>
      <vt:lpstr>Слайд 25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Обзор изменений законодательства в сфере закупок</dc:title>
  <dc:creator>Гость</dc:creator>
  <cp:lastModifiedBy>Гость</cp:lastModifiedBy>
  <cp:revision>37</cp:revision>
  <dcterms:created xsi:type="dcterms:W3CDTF">2019-06-13T19:56:05Z</dcterms:created>
  <dcterms:modified xsi:type="dcterms:W3CDTF">2019-06-13T22:18:18Z</dcterms:modified>
</cp:coreProperties>
</file>