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366" r:id="rId2"/>
    <p:sldId id="338" r:id="rId3"/>
    <p:sldId id="339" r:id="rId4"/>
    <p:sldId id="341" r:id="rId5"/>
    <p:sldId id="340" r:id="rId6"/>
    <p:sldId id="342" r:id="rId7"/>
    <p:sldId id="363" r:id="rId8"/>
    <p:sldId id="349" r:id="rId9"/>
    <p:sldId id="362" r:id="rId10"/>
    <p:sldId id="368" r:id="rId11"/>
    <p:sldId id="347" r:id="rId12"/>
    <p:sldId id="344" r:id="rId13"/>
    <p:sldId id="345" r:id="rId14"/>
    <p:sldId id="346" r:id="rId15"/>
    <p:sldId id="369" r:id="rId16"/>
    <p:sldId id="370" r:id="rId17"/>
    <p:sldId id="351" r:id="rId18"/>
  </p:sldIdLst>
  <p:sldSz cx="9144000" cy="5715000" type="screen16x10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17" algn="l" defTabSz="91432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81" algn="l" defTabSz="91432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145" algn="l" defTabSz="91432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308" algn="l" defTabSz="91432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48B"/>
    <a:srgbClr val="0B4D18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22696" autoAdjust="0"/>
    <p:restoredTop sz="94660"/>
  </p:normalViewPr>
  <p:slideViewPr>
    <p:cSldViewPr>
      <p:cViewPr>
        <p:scale>
          <a:sx n="70" d="100"/>
          <a:sy n="70" d="100"/>
        </p:scale>
        <p:origin x="-1884" y="-4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0375458146514226"/>
          <c:y val="0"/>
          <c:w val="0.51338679019463507"/>
          <c:h val="0.857533434580217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6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МКД</c:v>
                </c:pt>
                <c:pt idx="1">
                  <c:v>ЦТП</c:v>
                </c:pt>
                <c:pt idx="2">
                  <c:v>КОТЕЛЬНЫЕ</c:v>
                </c:pt>
                <c:pt idx="3">
                  <c:v>БЮДЖЕТНЫЕ УЧРЕЖДЕНИЯ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309</c:v>
                </c:pt>
                <c:pt idx="1">
                  <c:v>11</c:v>
                </c:pt>
                <c:pt idx="2">
                  <c:v>4</c:v>
                </c:pt>
                <c:pt idx="3">
                  <c:v>12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917197095659963"/>
          <c:y val="0.1158024675434948"/>
          <c:w val="0.31137876362213723"/>
          <c:h val="0.5431691134663729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73C7C-F0CD-4DD7-998C-7FCF6699BD82}" type="doc">
      <dgm:prSet loTypeId="urn:microsoft.com/office/officeart/2005/8/layout/list1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EE8B0C2-E9B0-4D6C-B276-504ACE4DDC58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2000" b="1" dirty="0" smtClean="0">
              <a:latin typeface="+mj-lt"/>
            </a:rPr>
            <a:t>ТЕХНОЛОГИЯ ВЫПОЛНЕНИЯ РАБОТ</a:t>
          </a:r>
          <a:endParaRPr lang="ru-RU" sz="2000" b="1" dirty="0">
            <a:latin typeface="+mj-lt"/>
          </a:endParaRPr>
        </a:p>
      </dgm:t>
    </dgm:pt>
    <dgm:pt modelId="{DCB98AEE-1F2D-4D06-9199-9D848E4580EB}" type="parTrans" cxnId="{7E213694-0F1F-4244-B304-02FABF28837D}">
      <dgm:prSet/>
      <dgm:spPr/>
      <dgm:t>
        <a:bodyPr/>
        <a:lstStyle/>
        <a:p>
          <a:endParaRPr lang="ru-RU"/>
        </a:p>
      </dgm:t>
    </dgm:pt>
    <dgm:pt modelId="{AFF0AA36-9298-45FD-8808-CB85E6568F88}" type="sibTrans" cxnId="{7E213694-0F1F-4244-B304-02FABF28837D}">
      <dgm:prSet/>
      <dgm:spPr/>
      <dgm:t>
        <a:bodyPr/>
        <a:lstStyle/>
        <a:p>
          <a:endParaRPr lang="ru-RU"/>
        </a:p>
      </dgm:t>
    </dgm:pt>
    <dgm:pt modelId="{631989F0-F730-49B5-B748-48EAF467F263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2000" b="1" dirty="0" smtClean="0">
              <a:latin typeface="+mj-lt"/>
            </a:rPr>
            <a:t>ИСПЫТАНИЕ ВНУТРЕННИХ САНИТАРНО-ТЕХНИЧЕСКИХ СИСТЕМ</a:t>
          </a:r>
          <a:endParaRPr lang="ru-RU" sz="2000" b="1" dirty="0">
            <a:latin typeface="+mj-lt"/>
          </a:endParaRPr>
        </a:p>
      </dgm:t>
    </dgm:pt>
    <dgm:pt modelId="{801AB695-808D-4696-95D9-18A46C2FBDEF}" type="parTrans" cxnId="{72A78AD6-87BC-4946-B060-A030F8F58DCA}">
      <dgm:prSet/>
      <dgm:spPr/>
      <dgm:t>
        <a:bodyPr/>
        <a:lstStyle/>
        <a:p>
          <a:endParaRPr lang="ru-RU"/>
        </a:p>
      </dgm:t>
    </dgm:pt>
    <dgm:pt modelId="{5A9D92F3-424A-4370-AAD8-6654F39741A9}" type="sibTrans" cxnId="{72A78AD6-87BC-4946-B060-A030F8F58DCA}">
      <dgm:prSet/>
      <dgm:spPr/>
      <dgm:t>
        <a:bodyPr/>
        <a:lstStyle/>
        <a:p>
          <a:endParaRPr lang="ru-RU"/>
        </a:p>
      </dgm:t>
    </dgm:pt>
    <dgm:pt modelId="{201CEBA4-6DA7-42E4-A0DD-EB53627792BC}">
      <dgm:prSet phldrT="[Текст]"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2000" b="1" dirty="0" smtClean="0">
              <a:latin typeface="+mj-lt"/>
            </a:rPr>
            <a:t>ПУСК СИСТЕМ ТЕПЛОПОТРЕБЛЕНИЯ</a:t>
          </a:r>
          <a:endParaRPr lang="ru-RU" sz="2000" b="1" dirty="0">
            <a:latin typeface="+mj-lt"/>
          </a:endParaRPr>
        </a:p>
      </dgm:t>
    </dgm:pt>
    <dgm:pt modelId="{54FD9DF3-A341-4E63-B2A7-88BB067D76B3}" type="parTrans" cxnId="{400DDD42-2175-49DF-89B6-D5FDECE361F5}">
      <dgm:prSet/>
      <dgm:spPr/>
      <dgm:t>
        <a:bodyPr/>
        <a:lstStyle/>
        <a:p>
          <a:endParaRPr lang="ru-RU"/>
        </a:p>
      </dgm:t>
    </dgm:pt>
    <dgm:pt modelId="{11459DC7-B6DE-4FD7-925F-03805C1046ED}" type="sibTrans" cxnId="{400DDD42-2175-49DF-89B6-D5FDECE361F5}">
      <dgm:prSet/>
      <dgm:spPr/>
      <dgm:t>
        <a:bodyPr/>
        <a:lstStyle/>
        <a:p>
          <a:endParaRPr lang="ru-RU"/>
        </a:p>
      </dgm:t>
    </dgm:pt>
    <dgm:pt modelId="{CD4ABEC2-CB7B-4E7D-A2DD-5FDD8AA16A3A}" type="pres">
      <dgm:prSet presAssocID="{C7473C7C-F0CD-4DD7-998C-7FCF6699BD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D691BD-6C46-4DB8-9B09-6EFF9A7EF119}" type="pres">
      <dgm:prSet presAssocID="{3EE8B0C2-E9B0-4D6C-B276-504ACE4DDC58}" presName="parentLin" presStyleCnt="0"/>
      <dgm:spPr/>
    </dgm:pt>
    <dgm:pt modelId="{3D21373F-A658-4C72-B0D4-29BC1A7F0C35}" type="pres">
      <dgm:prSet presAssocID="{3EE8B0C2-E9B0-4D6C-B276-504ACE4DDC5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9409D6B-A4D0-4B70-B550-2EF1A76A85E1}" type="pres">
      <dgm:prSet presAssocID="{3EE8B0C2-E9B0-4D6C-B276-504ACE4DDC58}" presName="parentText" presStyleLbl="node1" presStyleIdx="0" presStyleCnt="3" custScaleX="131554" custScaleY="1473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81E1D-DC18-4AA3-BA94-924B66CB790C}" type="pres">
      <dgm:prSet presAssocID="{3EE8B0C2-E9B0-4D6C-B276-504ACE4DDC58}" presName="negativeSpace" presStyleCnt="0"/>
      <dgm:spPr/>
    </dgm:pt>
    <dgm:pt modelId="{FD7EE4AD-CC16-4486-8599-F67895A163F5}" type="pres">
      <dgm:prSet presAssocID="{3EE8B0C2-E9B0-4D6C-B276-504ACE4DDC58}" presName="childText" presStyleLbl="conFgAcc1" presStyleIdx="0" presStyleCnt="3" custScaleX="62353" custScaleY="132223">
        <dgm:presLayoutVars>
          <dgm:bulletEnabled val="1"/>
        </dgm:presLayoutVars>
      </dgm:prSet>
      <dgm:spPr/>
    </dgm:pt>
    <dgm:pt modelId="{1673654A-9F3D-4E62-AD54-1004A0EBE8EB}" type="pres">
      <dgm:prSet presAssocID="{AFF0AA36-9298-45FD-8808-CB85E6568F88}" presName="spaceBetweenRectangles" presStyleCnt="0"/>
      <dgm:spPr/>
    </dgm:pt>
    <dgm:pt modelId="{F126BCC9-866E-41CE-9D22-3D4B7801AAEA}" type="pres">
      <dgm:prSet presAssocID="{631989F0-F730-49B5-B748-48EAF467F263}" presName="parentLin" presStyleCnt="0"/>
      <dgm:spPr/>
    </dgm:pt>
    <dgm:pt modelId="{B5BBA43E-B6D7-4BA9-B4FE-25C9F147FA2E}" type="pres">
      <dgm:prSet presAssocID="{631989F0-F730-49B5-B748-48EAF467F26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54BA160-7087-4491-B5F6-3E5BBD37BDF2}" type="pres">
      <dgm:prSet presAssocID="{631989F0-F730-49B5-B748-48EAF467F263}" presName="parentText" presStyleLbl="node1" presStyleIdx="1" presStyleCnt="3" custScaleX="131554" custScaleY="2231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2C4FB-62BA-40E3-981B-E04DDF0F88F9}" type="pres">
      <dgm:prSet presAssocID="{631989F0-F730-49B5-B748-48EAF467F263}" presName="negativeSpace" presStyleCnt="0"/>
      <dgm:spPr/>
    </dgm:pt>
    <dgm:pt modelId="{CE278230-4978-45F7-B2D3-C21F4B5F1DFF}" type="pres">
      <dgm:prSet presAssocID="{631989F0-F730-49B5-B748-48EAF467F263}" presName="childText" presStyleLbl="conFgAcc1" presStyleIdx="1" presStyleCnt="3" custScaleX="67059" custScaleY="118350">
        <dgm:presLayoutVars>
          <dgm:bulletEnabled val="1"/>
        </dgm:presLayoutVars>
      </dgm:prSet>
      <dgm:spPr/>
    </dgm:pt>
    <dgm:pt modelId="{118068E9-C4D0-441A-BDFE-B30AA26F1F80}" type="pres">
      <dgm:prSet presAssocID="{5A9D92F3-424A-4370-AAD8-6654F39741A9}" presName="spaceBetweenRectangles" presStyleCnt="0"/>
      <dgm:spPr/>
    </dgm:pt>
    <dgm:pt modelId="{055A79FD-B85A-4049-91CC-6397384A5B90}" type="pres">
      <dgm:prSet presAssocID="{201CEBA4-6DA7-42E4-A0DD-EB53627792BC}" presName="parentLin" presStyleCnt="0"/>
      <dgm:spPr/>
    </dgm:pt>
    <dgm:pt modelId="{E67916C5-F7C5-4A45-A7F3-52C850BE00EA}" type="pres">
      <dgm:prSet presAssocID="{201CEBA4-6DA7-42E4-A0DD-EB53627792B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4BE7F79-5BFE-487B-8E34-8F98A7828C04}" type="pres">
      <dgm:prSet presAssocID="{201CEBA4-6DA7-42E4-A0DD-EB53627792BC}" presName="parentText" presStyleLbl="node1" presStyleIdx="2" presStyleCnt="3" custScaleX="131554" custScaleY="165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62356-23EE-4053-A940-E0EA16FE92AA}" type="pres">
      <dgm:prSet presAssocID="{201CEBA4-6DA7-42E4-A0DD-EB53627792BC}" presName="negativeSpace" presStyleCnt="0"/>
      <dgm:spPr/>
    </dgm:pt>
    <dgm:pt modelId="{E4A26844-A297-421E-8AA4-38C69C6277F9}" type="pres">
      <dgm:prSet presAssocID="{201CEBA4-6DA7-42E4-A0DD-EB53627792BC}" presName="childText" presStyleLbl="conFgAcc1" presStyleIdx="2" presStyleCnt="3" custScaleX="67059" custScaleY="123184">
        <dgm:presLayoutVars>
          <dgm:bulletEnabled val="1"/>
        </dgm:presLayoutVars>
      </dgm:prSet>
      <dgm:spPr/>
    </dgm:pt>
  </dgm:ptLst>
  <dgm:cxnLst>
    <dgm:cxn modelId="{43F17919-E6E7-48A1-A6CD-231C0D5EFCA5}" type="presOf" srcId="{201CEBA4-6DA7-42E4-A0DD-EB53627792BC}" destId="{E67916C5-F7C5-4A45-A7F3-52C850BE00EA}" srcOrd="0" destOrd="0" presId="urn:microsoft.com/office/officeart/2005/8/layout/list1"/>
    <dgm:cxn modelId="{400DDD42-2175-49DF-89B6-D5FDECE361F5}" srcId="{C7473C7C-F0CD-4DD7-998C-7FCF6699BD82}" destId="{201CEBA4-6DA7-42E4-A0DD-EB53627792BC}" srcOrd="2" destOrd="0" parTransId="{54FD9DF3-A341-4E63-B2A7-88BB067D76B3}" sibTransId="{11459DC7-B6DE-4FD7-925F-03805C1046ED}"/>
    <dgm:cxn modelId="{14F0D40E-094E-4C7A-85B6-32459BD9E013}" type="presOf" srcId="{C7473C7C-F0CD-4DD7-998C-7FCF6699BD82}" destId="{CD4ABEC2-CB7B-4E7D-A2DD-5FDD8AA16A3A}" srcOrd="0" destOrd="0" presId="urn:microsoft.com/office/officeart/2005/8/layout/list1"/>
    <dgm:cxn modelId="{AF36E0BE-A4A5-4970-A611-7F390D8F98BB}" type="presOf" srcId="{631989F0-F730-49B5-B748-48EAF467F263}" destId="{B5BBA43E-B6D7-4BA9-B4FE-25C9F147FA2E}" srcOrd="0" destOrd="0" presId="urn:microsoft.com/office/officeart/2005/8/layout/list1"/>
    <dgm:cxn modelId="{DE8C73D5-3FCC-44AA-BE06-CB31E062A0C0}" type="presOf" srcId="{201CEBA4-6DA7-42E4-A0DD-EB53627792BC}" destId="{F4BE7F79-5BFE-487B-8E34-8F98A7828C04}" srcOrd="1" destOrd="0" presId="urn:microsoft.com/office/officeart/2005/8/layout/list1"/>
    <dgm:cxn modelId="{7E213694-0F1F-4244-B304-02FABF28837D}" srcId="{C7473C7C-F0CD-4DD7-998C-7FCF6699BD82}" destId="{3EE8B0C2-E9B0-4D6C-B276-504ACE4DDC58}" srcOrd="0" destOrd="0" parTransId="{DCB98AEE-1F2D-4D06-9199-9D848E4580EB}" sibTransId="{AFF0AA36-9298-45FD-8808-CB85E6568F88}"/>
    <dgm:cxn modelId="{B0D8DD0A-93AF-4037-974C-F8A89DDE9CBC}" type="presOf" srcId="{3EE8B0C2-E9B0-4D6C-B276-504ACE4DDC58}" destId="{3D21373F-A658-4C72-B0D4-29BC1A7F0C35}" srcOrd="0" destOrd="0" presId="urn:microsoft.com/office/officeart/2005/8/layout/list1"/>
    <dgm:cxn modelId="{72A78AD6-87BC-4946-B060-A030F8F58DCA}" srcId="{C7473C7C-F0CD-4DD7-998C-7FCF6699BD82}" destId="{631989F0-F730-49B5-B748-48EAF467F263}" srcOrd="1" destOrd="0" parTransId="{801AB695-808D-4696-95D9-18A46C2FBDEF}" sibTransId="{5A9D92F3-424A-4370-AAD8-6654F39741A9}"/>
    <dgm:cxn modelId="{C9AE4792-B2F3-4D9A-9A6A-C01893FBCF30}" type="presOf" srcId="{3EE8B0C2-E9B0-4D6C-B276-504ACE4DDC58}" destId="{99409D6B-A4D0-4B70-B550-2EF1A76A85E1}" srcOrd="1" destOrd="0" presId="urn:microsoft.com/office/officeart/2005/8/layout/list1"/>
    <dgm:cxn modelId="{D59A21D0-18C2-41D6-A7DC-1AFBCD034F6D}" type="presOf" srcId="{631989F0-F730-49B5-B748-48EAF467F263}" destId="{954BA160-7087-4491-B5F6-3E5BBD37BDF2}" srcOrd="1" destOrd="0" presId="urn:microsoft.com/office/officeart/2005/8/layout/list1"/>
    <dgm:cxn modelId="{B3ABC30D-5C10-420A-AFA0-3D96EF6F3516}" type="presParOf" srcId="{CD4ABEC2-CB7B-4E7D-A2DD-5FDD8AA16A3A}" destId="{F5D691BD-6C46-4DB8-9B09-6EFF9A7EF119}" srcOrd="0" destOrd="0" presId="urn:microsoft.com/office/officeart/2005/8/layout/list1"/>
    <dgm:cxn modelId="{13D86278-293F-4472-8010-9F74B7C04EF7}" type="presParOf" srcId="{F5D691BD-6C46-4DB8-9B09-6EFF9A7EF119}" destId="{3D21373F-A658-4C72-B0D4-29BC1A7F0C35}" srcOrd="0" destOrd="0" presId="urn:microsoft.com/office/officeart/2005/8/layout/list1"/>
    <dgm:cxn modelId="{269CF911-AD7D-4C65-908C-DEF618E5255E}" type="presParOf" srcId="{F5D691BD-6C46-4DB8-9B09-6EFF9A7EF119}" destId="{99409D6B-A4D0-4B70-B550-2EF1A76A85E1}" srcOrd="1" destOrd="0" presId="urn:microsoft.com/office/officeart/2005/8/layout/list1"/>
    <dgm:cxn modelId="{745DA992-35CD-47BE-AA2A-BB695DC6BBF1}" type="presParOf" srcId="{CD4ABEC2-CB7B-4E7D-A2DD-5FDD8AA16A3A}" destId="{3A381E1D-DC18-4AA3-BA94-924B66CB790C}" srcOrd="1" destOrd="0" presId="urn:microsoft.com/office/officeart/2005/8/layout/list1"/>
    <dgm:cxn modelId="{A858C4D4-DFAC-4EAA-BD9B-A8DAFBC035DA}" type="presParOf" srcId="{CD4ABEC2-CB7B-4E7D-A2DD-5FDD8AA16A3A}" destId="{FD7EE4AD-CC16-4486-8599-F67895A163F5}" srcOrd="2" destOrd="0" presId="urn:microsoft.com/office/officeart/2005/8/layout/list1"/>
    <dgm:cxn modelId="{F7BF5B5F-CDAB-42F5-A6FD-EF6466C2096E}" type="presParOf" srcId="{CD4ABEC2-CB7B-4E7D-A2DD-5FDD8AA16A3A}" destId="{1673654A-9F3D-4E62-AD54-1004A0EBE8EB}" srcOrd="3" destOrd="0" presId="urn:microsoft.com/office/officeart/2005/8/layout/list1"/>
    <dgm:cxn modelId="{310341AF-C7B3-4F0F-A192-58C0400A52C5}" type="presParOf" srcId="{CD4ABEC2-CB7B-4E7D-A2DD-5FDD8AA16A3A}" destId="{F126BCC9-866E-41CE-9D22-3D4B7801AAEA}" srcOrd="4" destOrd="0" presId="urn:microsoft.com/office/officeart/2005/8/layout/list1"/>
    <dgm:cxn modelId="{FC946B35-6104-4F66-8E8B-CE6FC2365642}" type="presParOf" srcId="{F126BCC9-866E-41CE-9D22-3D4B7801AAEA}" destId="{B5BBA43E-B6D7-4BA9-B4FE-25C9F147FA2E}" srcOrd="0" destOrd="0" presId="urn:microsoft.com/office/officeart/2005/8/layout/list1"/>
    <dgm:cxn modelId="{A2420100-074A-403D-B94B-E44FC93DE6FF}" type="presParOf" srcId="{F126BCC9-866E-41CE-9D22-3D4B7801AAEA}" destId="{954BA160-7087-4491-B5F6-3E5BBD37BDF2}" srcOrd="1" destOrd="0" presId="urn:microsoft.com/office/officeart/2005/8/layout/list1"/>
    <dgm:cxn modelId="{148BC7BD-69D9-4693-9362-7C65A9510ACF}" type="presParOf" srcId="{CD4ABEC2-CB7B-4E7D-A2DD-5FDD8AA16A3A}" destId="{8472C4FB-62BA-40E3-981B-E04DDF0F88F9}" srcOrd="5" destOrd="0" presId="urn:microsoft.com/office/officeart/2005/8/layout/list1"/>
    <dgm:cxn modelId="{DCB64586-31B3-4A9B-B5BD-92C81BE66010}" type="presParOf" srcId="{CD4ABEC2-CB7B-4E7D-A2DD-5FDD8AA16A3A}" destId="{CE278230-4978-45F7-B2D3-C21F4B5F1DFF}" srcOrd="6" destOrd="0" presId="urn:microsoft.com/office/officeart/2005/8/layout/list1"/>
    <dgm:cxn modelId="{B1A9A5F2-9341-4437-AFBA-56407DD98DF8}" type="presParOf" srcId="{CD4ABEC2-CB7B-4E7D-A2DD-5FDD8AA16A3A}" destId="{118068E9-C4D0-441A-BDFE-B30AA26F1F80}" srcOrd="7" destOrd="0" presId="urn:microsoft.com/office/officeart/2005/8/layout/list1"/>
    <dgm:cxn modelId="{D8F1B39A-79A6-45D0-9367-B4E3658CDCDE}" type="presParOf" srcId="{CD4ABEC2-CB7B-4E7D-A2DD-5FDD8AA16A3A}" destId="{055A79FD-B85A-4049-91CC-6397384A5B90}" srcOrd="8" destOrd="0" presId="urn:microsoft.com/office/officeart/2005/8/layout/list1"/>
    <dgm:cxn modelId="{F19F9EAB-701A-46B3-89AB-470EC3E74311}" type="presParOf" srcId="{055A79FD-B85A-4049-91CC-6397384A5B90}" destId="{E67916C5-F7C5-4A45-A7F3-52C850BE00EA}" srcOrd="0" destOrd="0" presId="urn:microsoft.com/office/officeart/2005/8/layout/list1"/>
    <dgm:cxn modelId="{32A5EF92-A679-46BE-BCE0-B1A6992F8AD7}" type="presParOf" srcId="{055A79FD-B85A-4049-91CC-6397384A5B90}" destId="{F4BE7F79-5BFE-487B-8E34-8F98A7828C04}" srcOrd="1" destOrd="0" presId="urn:microsoft.com/office/officeart/2005/8/layout/list1"/>
    <dgm:cxn modelId="{ABB0A4FA-9459-493F-B9D9-044F9352A779}" type="presParOf" srcId="{CD4ABEC2-CB7B-4E7D-A2DD-5FDD8AA16A3A}" destId="{F9962356-23EE-4053-A940-E0EA16FE92AA}" srcOrd="9" destOrd="0" presId="urn:microsoft.com/office/officeart/2005/8/layout/list1"/>
    <dgm:cxn modelId="{3A3716AB-7C8F-46C2-B539-F74198CF76E6}" type="presParOf" srcId="{CD4ABEC2-CB7B-4E7D-A2DD-5FDD8AA16A3A}" destId="{E4A26844-A297-421E-8AA4-38C69C6277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FA3C4-F872-4D98-8262-C70F4471AEF2}" type="doc">
      <dgm:prSet loTypeId="urn:microsoft.com/office/officeart/2005/8/layout/list1" loCatId="list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7848F322-8508-48EB-9998-981F408DBF04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dirty="0" smtClean="0">
              <a:ln w="50800"/>
              <a:effectLst/>
              <a:latin typeface="+mj-lt"/>
            </a:rPr>
            <a:t>ОБЩИЕ ТРЕБОВАНИЯ К УСТРОЙСТВУ АСКУЭ</a:t>
          </a:r>
          <a:endParaRPr lang="ru-RU" b="1" cap="none" spc="0" dirty="0">
            <a:ln w="50800"/>
            <a:effectLst/>
            <a:latin typeface="+mj-lt"/>
          </a:endParaRPr>
        </a:p>
      </dgm:t>
    </dgm:pt>
    <dgm:pt modelId="{AFAC4ACA-9452-4A88-8D73-8F65AC67E0EF}" type="parTrans" cxnId="{D9A138AA-F11B-4EDC-BADA-2F159C6C2E5D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153BE93C-16D4-45A5-8C1B-A1647188197A}" type="sibTrans" cxnId="{D9A138AA-F11B-4EDC-BADA-2F159C6C2E5D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B116EBD4-D70C-4315-884D-A7FAE339274E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cap="none" spc="0" smtClean="0">
              <a:ln w="50800"/>
              <a:effectLst/>
              <a:latin typeface="+mj-lt"/>
            </a:rPr>
            <a:t>ТРЕБОВАНИЯ К ФУНКЦИЯМ ОТДЕЛЬНЫХ ПОДСИСТЕМ</a:t>
          </a:r>
          <a:endParaRPr lang="ru-RU" b="1" cap="none" spc="0" dirty="0">
            <a:ln w="50800"/>
            <a:effectLst/>
            <a:latin typeface="+mj-lt"/>
          </a:endParaRPr>
        </a:p>
      </dgm:t>
    </dgm:pt>
    <dgm:pt modelId="{45116962-73C6-4866-8B6B-FC4E5108AE2D}" type="parTrans" cxnId="{84093CC9-D4FB-498D-B8D6-E769E5DF5810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F082707E-839A-481E-91C7-6AA54A656150}" type="sibTrans" cxnId="{84093CC9-D4FB-498D-B8D6-E769E5DF5810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FC886CF7-DA0A-444E-9BB1-0AE1C27979A6}">
      <dgm:prSet phldrT="[Текст]"/>
      <dgm:spPr/>
      <dgm:t>
        <a:bodyPr/>
        <a:lstStyle/>
        <a:p>
          <a:r>
            <a:rPr lang="ru-RU" b="1" cap="none" spc="0" dirty="0" smtClean="0">
              <a:ln w="50800"/>
              <a:effectLst/>
              <a:latin typeface="+mj-lt"/>
            </a:rPr>
            <a:t>ТРЕБОВАНИЯ К КОМПЛЕКСУ ТЕХНИЧЕСКИХ СРЕДСТВ</a:t>
          </a:r>
          <a:endParaRPr lang="ru-RU" b="1" cap="none" spc="0" dirty="0">
            <a:ln w="50800"/>
            <a:effectLst/>
            <a:latin typeface="+mj-lt"/>
          </a:endParaRPr>
        </a:p>
      </dgm:t>
    </dgm:pt>
    <dgm:pt modelId="{5DA8732B-454F-4269-9161-712D90466496}" type="parTrans" cxnId="{00A40F47-D1E0-4213-BC05-992353198D63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0709223E-B959-4D22-A4F2-AE5AC34BB71D}" type="sibTrans" cxnId="{00A40F47-D1E0-4213-BC05-992353198D63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044A876F-0B99-43BE-9A77-8DBCA4186601}">
      <dgm:prSet/>
      <dgm:spPr/>
      <dgm:t>
        <a:bodyPr/>
        <a:lstStyle/>
        <a:p>
          <a:r>
            <a:rPr lang="ru-RU" b="1" cap="none" spc="0" smtClean="0">
              <a:ln w="50800"/>
              <a:effectLst/>
              <a:latin typeface="+mj-lt"/>
            </a:rPr>
            <a:t>СОСТАВ АСКУЭ</a:t>
          </a:r>
          <a:endParaRPr lang="ru-RU" b="1" cap="none" spc="0" dirty="0">
            <a:ln w="50800"/>
            <a:effectLst/>
            <a:latin typeface="+mj-lt"/>
          </a:endParaRPr>
        </a:p>
      </dgm:t>
    </dgm:pt>
    <dgm:pt modelId="{499FEDC2-03E3-4ED2-A333-0B35D10CE33C}" type="parTrans" cxnId="{29F503CB-5672-4503-9483-49CF9B018290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2A465BE0-4BFE-4F13-BED1-7F96F0B07762}" type="sibTrans" cxnId="{29F503CB-5672-4503-9483-49CF9B018290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C500AFC1-D78C-4509-B12E-3DF41400BEA8}">
      <dgm:prSet/>
      <dgm:spPr/>
      <dgm:t>
        <a:bodyPr/>
        <a:lstStyle/>
        <a:p>
          <a:r>
            <a:rPr lang="ru-RU" b="1" cap="none" spc="0" smtClean="0">
              <a:ln w="50800"/>
              <a:effectLst/>
              <a:latin typeface="+mj-lt"/>
            </a:rPr>
            <a:t>МЕТРОЛОГИЧЕСКИЕ ХАРАКТЕРИСТИКИ АСКУЭ</a:t>
          </a:r>
          <a:endParaRPr lang="ru-RU" b="1" cap="none" spc="0" dirty="0">
            <a:ln w="50800"/>
            <a:effectLst/>
            <a:latin typeface="+mj-lt"/>
          </a:endParaRPr>
        </a:p>
      </dgm:t>
    </dgm:pt>
    <dgm:pt modelId="{E7C6B1DD-FB3B-4014-B2C7-5F95C59A818F}" type="parTrans" cxnId="{E3D0FEA0-9410-437C-BE88-C917FF0E2152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25FBB933-015B-4850-825E-1F00C31BBB7B}" type="sibTrans" cxnId="{E3D0FEA0-9410-437C-BE88-C917FF0E2152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A5C6105A-0121-4745-960C-7306EA840B91}">
      <dgm:prSet/>
      <dgm:spPr/>
      <dgm:t>
        <a:bodyPr/>
        <a:lstStyle/>
        <a:p>
          <a:r>
            <a:rPr lang="ru-RU" b="1" cap="none" spc="0" smtClean="0">
              <a:ln w="50800"/>
              <a:effectLst/>
              <a:latin typeface="+mj-lt"/>
            </a:rPr>
            <a:t>ТРЕБОВАНИЯ К НАДЕЖНОСТИ Т ЗАЩИТЕ АСКУЭ</a:t>
          </a:r>
          <a:endParaRPr lang="ru-RU" b="1" cap="none" spc="0" dirty="0">
            <a:ln w="50800"/>
            <a:effectLst/>
            <a:latin typeface="+mj-lt"/>
          </a:endParaRPr>
        </a:p>
      </dgm:t>
    </dgm:pt>
    <dgm:pt modelId="{0D043EFF-E4E8-4065-9D83-10EEF36AF2C1}" type="parTrans" cxnId="{19224C84-444C-4FDE-B320-31393E3F1818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673C1FE2-2B46-4A19-AF8E-4CF536E79419}" type="sibTrans" cxnId="{19224C84-444C-4FDE-B320-31393E3F1818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0F1F03C3-E43B-4038-BB4D-DFB6D5C46DA0}">
      <dgm:prSet/>
      <dgm:spPr/>
      <dgm:t>
        <a:bodyPr/>
        <a:lstStyle/>
        <a:p>
          <a:r>
            <a:rPr lang="ru-RU" b="1" cap="none" spc="0" smtClean="0">
              <a:ln w="50800"/>
              <a:effectLst/>
              <a:latin typeface="+mj-lt"/>
            </a:rPr>
            <a:t>ПРОЕКТИРОВАНИЕ И МОНТАЖ</a:t>
          </a:r>
          <a:endParaRPr lang="ru-RU" b="1" cap="none" spc="0" dirty="0">
            <a:ln w="50800"/>
            <a:effectLst/>
            <a:latin typeface="+mj-lt"/>
          </a:endParaRPr>
        </a:p>
      </dgm:t>
    </dgm:pt>
    <dgm:pt modelId="{675DA03A-3E5B-4006-A775-55353C844AA7}" type="parTrans" cxnId="{1B931692-7B95-4FD3-8076-638EA5312E9A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8AEE95F7-9CF6-48B7-A151-C2F2C2049CF2}" type="sibTrans" cxnId="{1B931692-7B95-4FD3-8076-638EA5312E9A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C438DDCB-7B1D-4453-9CA0-0298167AEAB5}">
      <dgm:prSet/>
      <dgm:spPr/>
      <dgm:t>
        <a:bodyPr/>
        <a:lstStyle/>
        <a:p>
          <a:r>
            <a:rPr lang="ru-RU" b="1" cap="none" spc="0" smtClean="0">
              <a:ln w="50800"/>
              <a:effectLst/>
              <a:latin typeface="+mj-lt"/>
            </a:rPr>
            <a:t>КОНТРОЛЬ И ПРАВИЛА БЕЗОПАСНОГО ВЫПОЛНЕНИЯ РАБОТ</a:t>
          </a:r>
          <a:endParaRPr lang="ru-RU" b="1" cap="none" spc="0" dirty="0">
            <a:ln w="50800"/>
            <a:effectLst/>
            <a:latin typeface="+mj-lt"/>
          </a:endParaRPr>
        </a:p>
      </dgm:t>
    </dgm:pt>
    <dgm:pt modelId="{5017EA2E-CC5B-4FF4-AB3F-FCABFFA923BF}" type="parTrans" cxnId="{8D8DA4FF-C283-4137-8D74-E181FD8D83A8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58D8912F-2BAA-4C93-BC5F-EF65354CAD16}" type="sibTrans" cxnId="{8D8DA4FF-C283-4137-8D74-E181FD8D83A8}">
      <dgm:prSet/>
      <dgm:spPr/>
      <dgm:t>
        <a:bodyPr/>
        <a:lstStyle/>
        <a:p>
          <a:endParaRPr lang="ru-RU" b="1" cap="none" spc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A90CD0CD-8348-4696-BE78-7BC0E155B849}" type="pres">
      <dgm:prSet presAssocID="{2A4FA3C4-F872-4D98-8262-C70F4471AE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0DAEE-EA15-4DEA-9FA8-9F82F87346AE}" type="pres">
      <dgm:prSet presAssocID="{7848F322-8508-48EB-9998-981F408DBF04}" presName="parentLin" presStyleCnt="0"/>
      <dgm:spPr/>
    </dgm:pt>
    <dgm:pt modelId="{D5C758D4-4F01-4BB9-AD90-1CD33E3D4038}" type="pres">
      <dgm:prSet presAssocID="{7848F322-8508-48EB-9998-981F408DBF04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285302F-717F-48CD-9CE5-D98BE9DC0DF4}" type="pres">
      <dgm:prSet presAssocID="{7848F322-8508-48EB-9998-981F408DBF0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F6329-9A27-4F18-BEFB-27FE80E116BB}" type="pres">
      <dgm:prSet presAssocID="{7848F322-8508-48EB-9998-981F408DBF04}" presName="negativeSpace" presStyleCnt="0"/>
      <dgm:spPr/>
    </dgm:pt>
    <dgm:pt modelId="{228C7627-95EF-4E7A-B511-293A94AF4FD9}" type="pres">
      <dgm:prSet presAssocID="{7848F322-8508-48EB-9998-981F408DBF04}" presName="childText" presStyleLbl="conFgAcc1" presStyleIdx="0" presStyleCnt="8">
        <dgm:presLayoutVars>
          <dgm:bulletEnabled val="1"/>
        </dgm:presLayoutVars>
      </dgm:prSet>
      <dgm:spPr/>
    </dgm:pt>
    <dgm:pt modelId="{FA1B1A62-DCC0-4C21-ACCC-D9842315E78B}" type="pres">
      <dgm:prSet presAssocID="{153BE93C-16D4-45A5-8C1B-A1647188197A}" presName="spaceBetweenRectangles" presStyleCnt="0"/>
      <dgm:spPr/>
    </dgm:pt>
    <dgm:pt modelId="{62AB879A-1ECF-4A9C-85B3-372A0E526DAA}" type="pres">
      <dgm:prSet presAssocID="{B116EBD4-D70C-4315-884D-A7FAE339274E}" presName="parentLin" presStyleCnt="0"/>
      <dgm:spPr/>
    </dgm:pt>
    <dgm:pt modelId="{CA30B530-C4D9-4A68-A943-9B9295208909}" type="pres">
      <dgm:prSet presAssocID="{B116EBD4-D70C-4315-884D-A7FAE339274E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BFE0C9F9-1F27-446F-9BFF-69E93C842D99}" type="pres">
      <dgm:prSet presAssocID="{B116EBD4-D70C-4315-884D-A7FAE339274E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4D4A2-8B9A-4F8A-9C70-C44B907B7A3D}" type="pres">
      <dgm:prSet presAssocID="{B116EBD4-D70C-4315-884D-A7FAE339274E}" presName="negativeSpace" presStyleCnt="0"/>
      <dgm:spPr/>
    </dgm:pt>
    <dgm:pt modelId="{D7B376DD-E154-4539-8BA9-6C1B0BA71A89}" type="pres">
      <dgm:prSet presAssocID="{B116EBD4-D70C-4315-884D-A7FAE339274E}" presName="childText" presStyleLbl="conFgAcc1" presStyleIdx="1" presStyleCnt="8">
        <dgm:presLayoutVars>
          <dgm:bulletEnabled val="1"/>
        </dgm:presLayoutVars>
      </dgm:prSet>
      <dgm:spPr/>
    </dgm:pt>
    <dgm:pt modelId="{6ACA190C-D3CE-4964-ACEA-089D4529A81F}" type="pres">
      <dgm:prSet presAssocID="{F082707E-839A-481E-91C7-6AA54A656150}" presName="spaceBetweenRectangles" presStyleCnt="0"/>
      <dgm:spPr/>
    </dgm:pt>
    <dgm:pt modelId="{CB5AD3FB-23AD-466D-93DF-473A910F0EB9}" type="pres">
      <dgm:prSet presAssocID="{FC886CF7-DA0A-444E-9BB1-0AE1C27979A6}" presName="parentLin" presStyleCnt="0"/>
      <dgm:spPr/>
    </dgm:pt>
    <dgm:pt modelId="{B7E474B1-42B6-42D5-823B-958A73B745D9}" type="pres">
      <dgm:prSet presAssocID="{FC886CF7-DA0A-444E-9BB1-0AE1C27979A6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A066E8AA-E77C-4B0A-B7EF-BB070F512031}" type="pres">
      <dgm:prSet presAssocID="{FC886CF7-DA0A-444E-9BB1-0AE1C27979A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3F4B7-BF27-4B00-BF7D-F9ABFD42840D}" type="pres">
      <dgm:prSet presAssocID="{FC886CF7-DA0A-444E-9BB1-0AE1C27979A6}" presName="negativeSpace" presStyleCnt="0"/>
      <dgm:spPr/>
    </dgm:pt>
    <dgm:pt modelId="{DB651C46-D732-43F9-A281-46EB2070F072}" type="pres">
      <dgm:prSet presAssocID="{FC886CF7-DA0A-444E-9BB1-0AE1C27979A6}" presName="childText" presStyleLbl="conFgAcc1" presStyleIdx="2" presStyleCnt="8">
        <dgm:presLayoutVars>
          <dgm:bulletEnabled val="1"/>
        </dgm:presLayoutVars>
      </dgm:prSet>
      <dgm:spPr/>
    </dgm:pt>
    <dgm:pt modelId="{B7CD2BB0-A8F9-4776-939F-6BD03A327665}" type="pres">
      <dgm:prSet presAssocID="{0709223E-B959-4D22-A4F2-AE5AC34BB71D}" presName="spaceBetweenRectangles" presStyleCnt="0"/>
      <dgm:spPr/>
    </dgm:pt>
    <dgm:pt modelId="{3DCA7187-EDA7-483D-A011-AE5669D0A9EB}" type="pres">
      <dgm:prSet presAssocID="{044A876F-0B99-43BE-9A77-8DBCA4186601}" presName="parentLin" presStyleCnt="0"/>
      <dgm:spPr/>
    </dgm:pt>
    <dgm:pt modelId="{786CE05B-9B14-49B7-969C-04DA7683D69A}" type="pres">
      <dgm:prSet presAssocID="{044A876F-0B99-43BE-9A77-8DBCA4186601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6C4D5676-8B11-4745-BDDF-E2337A669318}" type="pres">
      <dgm:prSet presAssocID="{044A876F-0B99-43BE-9A77-8DBCA4186601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9C6B7-6931-4EC0-B0CE-AB4DA9FCA241}" type="pres">
      <dgm:prSet presAssocID="{044A876F-0B99-43BE-9A77-8DBCA4186601}" presName="negativeSpace" presStyleCnt="0"/>
      <dgm:spPr/>
    </dgm:pt>
    <dgm:pt modelId="{54289389-2683-4121-ACB0-5ED76B11A44A}" type="pres">
      <dgm:prSet presAssocID="{044A876F-0B99-43BE-9A77-8DBCA4186601}" presName="childText" presStyleLbl="conFgAcc1" presStyleIdx="3" presStyleCnt="8">
        <dgm:presLayoutVars>
          <dgm:bulletEnabled val="1"/>
        </dgm:presLayoutVars>
      </dgm:prSet>
      <dgm:spPr/>
    </dgm:pt>
    <dgm:pt modelId="{82A396C3-A253-4EDF-A37D-DCA93F3FAC4D}" type="pres">
      <dgm:prSet presAssocID="{2A465BE0-4BFE-4F13-BED1-7F96F0B07762}" presName="spaceBetweenRectangles" presStyleCnt="0"/>
      <dgm:spPr/>
    </dgm:pt>
    <dgm:pt modelId="{FF249DCD-8A98-4C28-8298-A224EF6AC77C}" type="pres">
      <dgm:prSet presAssocID="{C500AFC1-D78C-4509-B12E-3DF41400BEA8}" presName="parentLin" presStyleCnt="0"/>
      <dgm:spPr/>
    </dgm:pt>
    <dgm:pt modelId="{FD6F3B23-B406-482E-8F7A-CA2CCC5C62DB}" type="pres">
      <dgm:prSet presAssocID="{C500AFC1-D78C-4509-B12E-3DF41400BEA8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F3BCB455-1E66-41F6-8F85-C127D1536459}" type="pres">
      <dgm:prSet presAssocID="{C500AFC1-D78C-4509-B12E-3DF41400BEA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C3548-5882-4C34-A07B-06D194CD5C63}" type="pres">
      <dgm:prSet presAssocID="{C500AFC1-D78C-4509-B12E-3DF41400BEA8}" presName="negativeSpace" presStyleCnt="0"/>
      <dgm:spPr/>
    </dgm:pt>
    <dgm:pt modelId="{E57102BE-DCB9-442B-AA05-0D526D43AAB0}" type="pres">
      <dgm:prSet presAssocID="{C500AFC1-D78C-4509-B12E-3DF41400BEA8}" presName="childText" presStyleLbl="conFgAcc1" presStyleIdx="4" presStyleCnt="8">
        <dgm:presLayoutVars>
          <dgm:bulletEnabled val="1"/>
        </dgm:presLayoutVars>
      </dgm:prSet>
      <dgm:spPr/>
    </dgm:pt>
    <dgm:pt modelId="{4139484C-F466-4F37-BF1D-AD6A3C721964}" type="pres">
      <dgm:prSet presAssocID="{25FBB933-015B-4850-825E-1F00C31BBB7B}" presName="spaceBetweenRectangles" presStyleCnt="0"/>
      <dgm:spPr/>
    </dgm:pt>
    <dgm:pt modelId="{B69C019A-E77A-4E4D-A9A2-F6E292916E22}" type="pres">
      <dgm:prSet presAssocID="{A5C6105A-0121-4745-960C-7306EA840B91}" presName="parentLin" presStyleCnt="0"/>
      <dgm:spPr/>
    </dgm:pt>
    <dgm:pt modelId="{F278C314-E0EB-4298-9268-85504C936AA1}" type="pres">
      <dgm:prSet presAssocID="{A5C6105A-0121-4745-960C-7306EA840B91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5E8715F7-82B7-4F65-B13F-E1CA374730CD}" type="pres">
      <dgm:prSet presAssocID="{A5C6105A-0121-4745-960C-7306EA840B9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4A9AD-446B-4B2A-AEBB-345001A3524B}" type="pres">
      <dgm:prSet presAssocID="{A5C6105A-0121-4745-960C-7306EA840B91}" presName="negativeSpace" presStyleCnt="0"/>
      <dgm:spPr/>
    </dgm:pt>
    <dgm:pt modelId="{4B7A006F-16FB-432E-AB43-A3472694EFF9}" type="pres">
      <dgm:prSet presAssocID="{A5C6105A-0121-4745-960C-7306EA840B91}" presName="childText" presStyleLbl="conFgAcc1" presStyleIdx="5" presStyleCnt="8">
        <dgm:presLayoutVars>
          <dgm:bulletEnabled val="1"/>
        </dgm:presLayoutVars>
      </dgm:prSet>
      <dgm:spPr/>
    </dgm:pt>
    <dgm:pt modelId="{94159156-6BD5-45F5-B518-E2933C5086F8}" type="pres">
      <dgm:prSet presAssocID="{673C1FE2-2B46-4A19-AF8E-4CF536E79419}" presName="spaceBetweenRectangles" presStyleCnt="0"/>
      <dgm:spPr/>
    </dgm:pt>
    <dgm:pt modelId="{1E010E97-FC37-4C4E-B039-CEB0364B5685}" type="pres">
      <dgm:prSet presAssocID="{0F1F03C3-E43B-4038-BB4D-DFB6D5C46DA0}" presName="parentLin" presStyleCnt="0"/>
      <dgm:spPr/>
    </dgm:pt>
    <dgm:pt modelId="{D509E173-DE16-4D01-9E1C-F332F3432D10}" type="pres">
      <dgm:prSet presAssocID="{0F1F03C3-E43B-4038-BB4D-DFB6D5C46DA0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709E6564-E71A-46CD-8FCA-BA1D4AD5CDAB}" type="pres">
      <dgm:prSet presAssocID="{0F1F03C3-E43B-4038-BB4D-DFB6D5C46DA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B9CB1-AEDE-406F-B28D-0BF3FEB8C6AC}" type="pres">
      <dgm:prSet presAssocID="{0F1F03C3-E43B-4038-BB4D-DFB6D5C46DA0}" presName="negativeSpace" presStyleCnt="0"/>
      <dgm:spPr/>
    </dgm:pt>
    <dgm:pt modelId="{266959B9-1994-46FD-B3C3-C6E3E1781B64}" type="pres">
      <dgm:prSet presAssocID="{0F1F03C3-E43B-4038-BB4D-DFB6D5C46DA0}" presName="childText" presStyleLbl="conFgAcc1" presStyleIdx="6" presStyleCnt="8">
        <dgm:presLayoutVars>
          <dgm:bulletEnabled val="1"/>
        </dgm:presLayoutVars>
      </dgm:prSet>
      <dgm:spPr/>
    </dgm:pt>
    <dgm:pt modelId="{63AF5D2C-EA59-4BEE-BA69-58596014BC71}" type="pres">
      <dgm:prSet presAssocID="{8AEE95F7-9CF6-48B7-A151-C2F2C2049CF2}" presName="spaceBetweenRectangles" presStyleCnt="0"/>
      <dgm:spPr/>
    </dgm:pt>
    <dgm:pt modelId="{BDE0C17A-7693-4380-8EBD-07CF29A7CE75}" type="pres">
      <dgm:prSet presAssocID="{C438DDCB-7B1D-4453-9CA0-0298167AEAB5}" presName="parentLin" presStyleCnt="0"/>
      <dgm:spPr/>
    </dgm:pt>
    <dgm:pt modelId="{0AC95A27-57C3-486C-9A34-54035BAC9A84}" type="pres">
      <dgm:prSet presAssocID="{C438DDCB-7B1D-4453-9CA0-0298167AEAB5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59B18731-6888-44E8-89AE-670386DB8B8E}" type="pres">
      <dgm:prSet presAssocID="{C438DDCB-7B1D-4453-9CA0-0298167AEAB5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B651C-F5A1-4A77-9AD8-FCDA92E851AA}" type="pres">
      <dgm:prSet presAssocID="{C438DDCB-7B1D-4453-9CA0-0298167AEAB5}" presName="negativeSpace" presStyleCnt="0"/>
      <dgm:spPr/>
    </dgm:pt>
    <dgm:pt modelId="{0716DE03-7EEF-4FAB-BD35-B442F788E5B8}" type="pres">
      <dgm:prSet presAssocID="{C438DDCB-7B1D-4453-9CA0-0298167AEAB5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8D8DA4FF-C283-4137-8D74-E181FD8D83A8}" srcId="{2A4FA3C4-F872-4D98-8262-C70F4471AEF2}" destId="{C438DDCB-7B1D-4453-9CA0-0298167AEAB5}" srcOrd="7" destOrd="0" parTransId="{5017EA2E-CC5B-4FF4-AB3F-FCABFFA923BF}" sibTransId="{58D8912F-2BAA-4C93-BC5F-EF65354CAD16}"/>
    <dgm:cxn modelId="{BBCBEE17-7B0B-43D4-88A9-BB285F9C12D5}" type="presOf" srcId="{FC886CF7-DA0A-444E-9BB1-0AE1C27979A6}" destId="{B7E474B1-42B6-42D5-823B-958A73B745D9}" srcOrd="0" destOrd="0" presId="urn:microsoft.com/office/officeart/2005/8/layout/list1"/>
    <dgm:cxn modelId="{5B8A687C-DDDE-413B-85D5-56398E149B20}" type="presOf" srcId="{C438DDCB-7B1D-4453-9CA0-0298167AEAB5}" destId="{59B18731-6888-44E8-89AE-670386DB8B8E}" srcOrd="1" destOrd="0" presId="urn:microsoft.com/office/officeart/2005/8/layout/list1"/>
    <dgm:cxn modelId="{DE4480E4-019F-49B0-B959-430AF1FB1900}" type="presOf" srcId="{044A876F-0B99-43BE-9A77-8DBCA4186601}" destId="{786CE05B-9B14-49B7-969C-04DA7683D69A}" srcOrd="0" destOrd="0" presId="urn:microsoft.com/office/officeart/2005/8/layout/list1"/>
    <dgm:cxn modelId="{1B931692-7B95-4FD3-8076-638EA5312E9A}" srcId="{2A4FA3C4-F872-4D98-8262-C70F4471AEF2}" destId="{0F1F03C3-E43B-4038-BB4D-DFB6D5C46DA0}" srcOrd="6" destOrd="0" parTransId="{675DA03A-3E5B-4006-A775-55353C844AA7}" sibTransId="{8AEE95F7-9CF6-48B7-A151-C2F2C2049CF2}"/>
    <dgm:cxn modelId="{3D781089-C4F5-473E-9E30-594028E4F5A5}" type="presOf" srcId="{B116EBD4-D70C-4315-884D-A7FAE339274E}" destId="{CA30B530-C4D9-4A68-A943-9B9295208909}" srcOrd="0" destOrd="0" presId="urn:microsoft.com/office/officeart/2005/8/layout/list1"/>
    <dgm:cxn modelId="{081E7253-B069-4668-86F7-E6FBA24C996E}" type="presOf" srcId="{FC886CF7-DA0A-444E-9BB1-0AE1C27979A6}" destId="{A066E8AA-E77C-4B0A-B7EF-BB070F512031}" srcOrd="1" destOrd="0" presId="urn:microsoft.com/office/officeart/2005/8/layout/list1"/>
    <dgm:cxn modelId="{B2A2D027-18C5-4D5E-A790-B1EABFDE3D1F}" type="presOf" srcId="{0F1F03C3-E43B-4038-BB4D-DFB6D5C46DA0}" destId="{709E6564-E71A-46CD-8FCA-BA1D4AD5CDAB}" srcOrd="1" destOrd="0" presId="urn:microsoft.com/office/officeart/2005/8/layout/list1"/>
    <dgm:cxn modelId="{E3D0FEA0-9410-437C-BE88-C917FF0E2152}" srcId="{2A4FA3C4-F872-4D98-8262-C70F4471AEF2}" destId="{C500AFC1-D78C-4509-B12E-3DF41400BEA8}" srcOrd="4" destOrd="0" parTransId="{E7C6B1DD-FB3B-4014-B2C7-5F95C59A818F}" sibTransId="{25FBB933-015B-4850-825E-1F00C31BBB7B}"/>
    <dgm:cxn modelId="{C8B38C0F-60D0-4B18-9ADB-79E51143A8AB}" type="presOf" srcId="{B116EBD4-D70C-4315-884D-A7FAE339274E}" destId="{BFE0C9F9-1F27-446F-9BFF-69E93C842D99}" srcOrd="1" destOrd="0" presId="urn:microsoft.com/office/officeart/2005/8/layout/list1"/>
    <dgm:cxn modelId="{26E60A8F-C6EB-4E5B-9C5C-D11B886589C0}" type="presOf" srcId="{A5C6105A-0121-4745-960C-7306EA840B91}" destId="{5E8715F7-82B7-4F65-B13F-E1CA374730CD}" srcOrd="1" destOrd="0" presId="urn:microsoft.com/office/officeart/2005/8/layout/list1"/>
    <dgm:cxn modelId="{F1C7F688-216E-455F-BFF3-3D9513AFC7E4}" type="presOf" srcId="{044A876F-0B99-43BE-9A77-8DBCA4186601}" destId="{6C4D5676-8B11-4745-BDDF-E2337A669318}" srcOrd="1" destOrd="0" presId="urn:microsoft.com/office/officeart/2005/8/layout/list1"/>
    <dgm:cxn modelId="{8A3DD5F1-DA09-4C03-8A23-02173646E205}" type="presOf" srcId="{C438DDCB-7B1D-4453-9CA0-0298167AEAB5}" destId="{0AC95A27-57C3-486C-9A34-54035BAC9A84}" srcOrd="0" destOrd="0" presId="urn:microsoft.com/office/officeart/2005/8/layout/list1"/>
    <dgm:cxn modelId="{641A4E3A-6B62-4BFD-AF4B-D29397DA138B}" type="presOf" srcId="{0F1F03C3-E43B-4038-BB4D-DFB6D5C46DA0}" destId="{D509E173-DE16-4D01-9E1C-F332F3432D10}" srcOrd="0" destOrd="0" presId="urn:microsoft.com/office/officeart/2005/8/layout/list1"/>
    <dgm:cxn modelId="{29F503CB-5672-4503-9483-49CF9B018290}" srcId="{2A4FA3C4-F872-4D98-8262-C70F4471AEF2}" destId="{044A876F-0B99-43BE-9A77-8DBCA4186601}" srcOrd="3" destOrd="0" parTransId="{499FEDC2-03E3-4ED2-A333-0B35D10CE33C}" sibTransId="{2A465BE0-4BFE-4F13-BED1-7F96F0B07762}"/>
    <dgm:cxn modelId="{D2CD7232-7797-482E-AAB1-D8FC06CAF307}" type="presOf" srcId="{7848F322-8508-48EB-9998-981F408DBF04}" destId="{D5C758D4-4F01-4BB9-AD90-1CD33E3D4038}" srcOrd="0" destOrd="0" presId="urn:microsoft.com/office/officeart/2005/8/layout/list1"/>
    <dgm:cxn modelId="{2A572F64-9C57-4D85-8DE9-29E2DDA7E632}" type="presOf" srcId="{C500AFC1-D78C-4509-B12E-3DF41400BEA8}" destId="{FD6F3B23-B406-482E-8F7A-CA2CCC5C62DB}" srcOrd="0" destOrd="0" presId="urn:microsoft.com/office/officeart/2005/8/layout/list1"/>
    <dgm:cxn modelId="{84093CC9-D4FB-498D-B8D6-E769E5DF5810}" srcId="{2A4FA3C4-F872-4D98-8262-C70F4471AEF2}" destId="{B116EBD4-D70C-4315-884D-A7FAE339274E}" srcOrd="1" destOrd="0" parTransId="{45116962-73C6-4866-8B6B-FC4E5108AE2D}" sibTransId="{F082707E-839A-481E-91C7-6AA54A656150}"/>
    <dgm:cxn modelId="{FB06C433-B53B-491E-B8BF-E2BCFC1AB5F6}" type="presOf" srcId="{A5C6105A-0121-4745-960C-7306EA840B91}" destId="{F278C314-E0EB-4298-9268-85504C936AA1}" srcOrd="0" destOrd="0" presId="urn:microsoft.com/office/officeart/2005/8/layout/list1"/>
    <dgm:cxn modelId="{B48D5144-C0DD-4BA8-87EB-8B0C17D38FC4}" type="presOf" srcId="{C500AFC1-D78C-4509-B12E-3DF41400BEA8}" destId="{F3BCB455-1E66-41F6-8F85-C127D1536459}" srcOrd="1" destOrd="0" presId="urn:microsoft.com/office/officeart/2005/8/layout/list1"/>
    <dgm:cxn modelId="{3224E46E-482C-4258-BEF3-752363DBF247}" type="presOf" srcId="{7848F322-8508-48EB-9998-981F408DBF04}" destId="{8285302F-717F-48CD-9CE5-D98BE9DC0DF4}" srcOrd="1" destOrd="0" presId="urn:microsoft.com/office/officeart/2005/8/layout/list1"/>
    <dgm:cxn modelId="{D9A138AA-F11B-4EDC-BADA-2F159C6C2E5D}" srcId="{2A4FA3C4-F872-4D98-8262-C70F4471AEF2}" destId="{7848F322-8508-48EB-9998-981F408DBF04}" srcOrd="0" destOrd="0" parTransId="{AFAC4ACA-9452-4A88-8D73-8F65AC67E0EF}" sibTransId="{153BE93C-16D4-45A5-8C1B-A1647188197A}"/>
    <dgm:cxn modelId="{8BB8CB95-3FB7-4134-834F-94C7AD7FB553}" type="presOf" srcId="{2A4FA3C4-F872-4D98-8262-C70F4471AEF2}" destId="{A90CD0CD-8348-4696-BE78-7BC0E155B849}" srcOrd="0" destOrd="0" presId="urn:microsoft.com/office/officeart/2005/8/layout/list1"/>
    <dgm:cxn modelId="{19224C84-444C-4FDE-B320-31393E3F1818}" srcId="{2A4FA3C4-F872-4D98-8262-C70F4471AEF2}" destId="{A5C6105A-0121-4745-960C-7306EA840B91}" srcOrd="5" destOrd="0" parTransId="{0D043EFF-E4E8-4065-9D83-10EEF36AF2C1}" sibTransId="{673C1FE2-2B46-4A19-AF8E-4CF536E79419}"/>
    <dgm:cxn modelId="{00A40F47-D1E0-4213-BC05-992353198D63}" srcId="{2A4FA3C4-F872-4D98-8262-C70F4471AEF2}" destId="{FC886CF7-DA0A-444E-9BB1-0AE1C27979A6}" srcOrd="2" destOrd="0" parTransId="{5DA8732B-454F-4269-9161-712D90466496}" sibTransId="{0709223E-B959-4D22-A4F2-AE5AC34BB71D}"/>
    <dgm:cxn modelId="{5E889005-E084-4671-B2BA-8057825193DB}" type="presParOf" srcId="{A90CD0CD-8348-4696-BE78-7BC0E155B849}" destId="{FD00DAEE-EA15-4DEA-9FA8-9F82F87346AE}" srcOrd="0" destOrd="0" presId="urn:microsoft.com/office/officeart/2005/8/layout/list1"/>
    <dgm:cxn modelId="{18AC552E-1AD0-4A46-AC39-E4EBEC5A25EF}" type="presParOf" srcId="{FD00DAEE-EA15-4DEA-9FA8-9F82F87346AE}" destId="{D5C758D4-4F01-4BB9-AD90-1CD33E3D4038}" srcOrd="0" destOrd="0" presId="urn:microsoft.com/office/officeart/2005/8/layout/list1"/>
    <dgm:cxn modelId="{F2CD43E9-E4C3-46D7-9EF5-F1DD9AF3F398}" type="presParOf" srcId="{FD00DAEE-EA15-4DEA-9FA8-9F82F87346AE}" destId="{8285302F-717F-48CD-9CE5-D98BE9DC0DF4}" srcOrd="1" destOrd="0" presId="urn:microsoft.com/office/officeart/2005/8/layout/list1"/>
    <dgm:cxn modelId="{17917A1C-D41B-41F4-8987-203C190AAB09}" type="presParOf" srcId="{A90CD0CD-8348-4696-BE78-7BC0E155B849}" destId="{BCBF6329-9A27-4F18-BEFB-27FE80E116BB}" srcOrd="1" destOrd="0" presId="urn:microsoft.com/office/officeart/2005/8/layout/list1"/>
    <dgm:cxn modelId="{9134A31C-D83E-4479-B8AC-46A21536A02F}" type="presParOf" srcId="{A90CD0CD-8348-4696-BE78-7BC0E155B849}" destId="{228C7627-95EF-4E7A-B511-293A94AF4FD9}" srcOrd="2" destOrd="0" presId="urn:microsoft.com/office/officeart/2005/8/layout/list1"/>
    <dgm:cxn modelId="{37D36031-6EAB-4081-B48B-EAFD9CA93D87}" type="presParOf" srcId="{A90CD0CD-8348-4696-BE78-7BC0E155B849}" destId="{FA1B1A62-DCC0-4C21-ACCC-D9842315E78B}" srcOrd="3" destOrd="0" presId="urn:microsoft.com/office/officeart/2005/8/layout/list1"/>
    <dgm:cxn modelId="{47707017-9283-4FFC-A012-964E0D7205BC}" type="presParOf" srcId="{A90CD0CD-8348-4696-BE78-7BC0E155B849}" destId="{62AB879A-1ECF-4A9C-85B3-372A0E526DAA}" srcOrd="4" destOrd="0" presId="urn:microsoft.com/office/officeart/2005/8/layout/list1"/>
    <dgm:cxn modelId="{710EB35E-A8FD-40B2-B60C-0707394D1318}" type="presParOf" srcId="{62AB879A-1ECF-4A9C-85B3-372A0E526DAA}" destId="{CA30B530-C4D9-4A68-A943-9B9295208909}" srcOrd="0" destOrd="0" presId="urn:microsoft.com/office/officeart/2005/8/layout/list1"/>
    <dgm:cxn modelId="{F04FC24E-4988-4165-AE05-4C3DED2D2B62}" type="presParOf" srcId="{62AB879A-1ECF-4A9C-85B3-372A0E526DAA}" destId="{BFE0C9F9-1F27-446F-9BFF-69E93C842D99}" srcOrd="1" destOrd="0" presId="urn:microsoft.com/office/officeart/2005/8/layout/list1"/>
    <dgm:cxn modelId="{4DDCEBA1-D1A8-46CA-8C20-90C9CFE9030C}" type="presParOf" srcId="{A90CD0CD-8348-4696-BE78-7BC0E155B849}" destId="{49A4D4A2-8B9A-4F8A-9C70-C44B907B7A3D}" srcOrd="5" destOrd="0" presId="urn:microsoft.com/office/officeart/2005/8/layout/list1"/>
    <dgm:cxn modelId="{BAAD6FFE-3FAA-4CE8-8676-65A4BAB40E7C}" type="presParOf" srcId="{A90CD0CD-8348-4696-BE78-7BC0E155B849}" destId="{D7B376DD-E154-4539-8BA9-6C1B0BA71A89}" srcOrd="6" destOrd="0" presId="urn:microsoft.com/office/officeart/2005/8/layout/list1"/>
    <dgm:cxn modelId="{AA5A47EA-47A8-4294-8314-E69296F2D8DF}" type="presParOf" srcId="{A90CD0CD-8348-4696-BE78-7BC0E155B849}" destId="{6ACA190C-D3CE-4964-ACEA-089D4529A81F}" srcOrd="7" destOrd="0" presId="urn:microsoft.com/office/officeart/2005/8/layout/list1"/>
    <dgm:cxn modelId="{3637A4DE-253A-4D75-875F-D200C66BFEE4}" type="presParOf" srcId="{A90CD0CD-8348-4696-BE78-7BC0E155B849}" destId="{CB5AD3FB-23AD-466D-93DF-473A910F0EB9}" srcOrd="8" destOrd="0" presId="urn:microsoft.com/office/officeart/2005/8/layout/list1"/>
    <dgm:cxn modelId="{15F75263-69B9-47CA-A320-AE9DEF7341BF}" type="presParOf" srcId="{CB5AD3FB-23AD-466D-93DF-473A910F0EB9}" destId="{B7E474B1-42B6-42D5-823B-958A73B745D9}" srcOrd="0" destOrd="0" presId="urn:microsoft.com/office/officeart/2005/8/layout/list1"/>
    <dgm:cxn modelId="{EF6C22D6-7211-4398-B23B-A6880B373125}" type="presParOf" srcId="{CB5AD3FB-23AD-466D-93DF-473A910F0EB9}" destId="{A066E8AA-E77C-4B0A-B7EF-BB070F512031}" srcOrd="1" destOrd="0" presId="urn:microsoft.com/office/officeart/2005/8/layout/list1"/>
    <dgm:cxn modelId="{213EF043-6749-417E-8DCA-CD1E6325CAC2}" type="presParOf" srcId="{A90CD0CD-8348-4696-BE78-7BC0E155B849}" destId="{A443F4B7-BF27-4B00-BF7D-F9ABFD42840D}" srcOrd="9" destOrd="0" presId="urn:microsoft.com/office/officeart/2005/8/layout/list1"/>
    <dgm:cxn modelId="{4DD60700-BCC4-4B4A-935F-70A28DDEDBDC}" type="presParOf" srcId="{A90CD0CD-8348-4696-BE78-7BC0E155B849}" destId="{DB651C46-D732-43F9-A281-46EB2070F072}" srcOrd="10" destOrd="0" presId="urn:microsoft.com/office/officeart/2005/8/layout/list1"/>
    <dgm:cxn modelId="{1C29746A-0842-49F5-8E05-DD7EC8BD404E}" type="presParOf" srcId="{A90CD0CD-8348-4696-BE78-7BC0E155B849}" destId="{B7CD2BB0-A8F9-4776-939F-6BD03A327665}" srcOrd="11" destOrd="0" presId="urn:microsoft.com/office/officeart/2005/8/layout/list1"/>
    <dgm:cxn modelId="{CBDF949C-D3A6-4EBE-ABBE-F1CDFE1E1DB8}" type="presParOf" srcId="{A90CD0CD-8348-4696-BE78-7BC0E155B849}" destId="{3DCA7187-EDA7-483D-A011-AE5669D0A9EB}" srcOrd="12" destOrd="0" presId="urn:microsoft.com/office/officeart/2005/8/layout/list1"/>
    <dgm:cxn modelId="{784410CA-E01F-49E4-8952-23BD9F7EB345}" type="presParOf" srcId="{3DCA7187-EDA7-483D-A011-AE5669D0A9EB}" destId="{786CE05B-9B14-49B7-969C-04DA7683D69A}" srcOrd="0" destOrd="0" presId="urn:microsoft.com/office/officeart/2005/8/layout/list1"/>
    <dgm:cxn modelId="{F30F56EE-D1F0-4BC6-B6E8-B093F3AEB2D3}" type="presParOf" srcId="{3DCA7187-EDA7-483D-A011-AE5669D0A9EB}" destId="{6C4D5676-8B11-4745-BDDF-E2337A669318}" srcOrd="1" destOrd="0" presId="urn:microsoft.com/office/officeart/2005/8/layout/list1"/>
    <dgm:cxn modelId="{799A18A4-4821-4127-A7A4-81F92422C425}" type="presParOf" srcId="{A90CD0CD-8348-4696-BE78-7BC0E155B849}" destId="{8F89C6B7-6931-4EC0-B0CE-AB4DA9FCA241}" srcOrd="13" destOrd="0" presId="urn:microsoft.com/office/officeart/2005/8/layout/list1"/>
    <dgm:cxn modelId="{B3C9B7BA-8F15-49E2-8BF3-E784460AADA3}" type="presParOf" srcId="{A90CD0CD-8348-4696-BE78-7BC0E155B849}" destId="{54289389-2683-4121-ACB0-5ED76B11A44A}" srcOrd="14" destOrd="0" presId="urn:microsoft.com/office/officeart/2005/8/layout/list1"/>
    <dgm:cxn modelId="{8BD65430-72DA-4530-BB3A-F35CDE36BEB7}" type="presParOf" srcId="{A90CD0CD-8348-4696-BE78-7BC0E155B849}" destId="{82A396C3-A253-4EDF-A37D-DCA93F3FAC4D}" srcOrd="15" destOrd="0" presId="urn:microsoft.com/office/officeart/2005/8/layout/list1"/>
    <dgm:cxn modelId="{89FE6B9F-5166-4B13-B7DD-45DE7F7C1836}" type="presParOf" srcId="{A90CD0CD-8348-4696-BE78-7BC0E155B849}" destId="{FF249DCD-8A98-4C28-8298-A224EF6AC77C}" srcOrd="16" destOrd="0" presId="urn:microsoft.com/office/officeart/2005/8/layout/list1"/>
    <dgm:cxn modelId="{3160AD9D-4A31-40E9-8FCB-08D7D5FE5975}" type="presParOf" srcId="{FF249DCD-8A98-4C28-8298-A224EF6AC77C}" destId="{FD6F3B23-B406-482E-8F7A-CA2CCC5C62DB}" srcOrd="0" destOrd="0" presId="urn:microsoft.com/office/officeart/2005/8/layout/list1"/>
    <dgm:cxn modelId="{4AC89CBB-509A-4B5D-B05A-FF0584DAC568}" type="presParOf" srcId="{FF249DCD-8A98-4C28-8298-A224EF6AC77C}" destId="{F3BCB455-1E66-41F6-8F85-C127D1536459}" srcOrd="1" destOrd="0" presId="urn:microsoft.com/office/officeart/2005/8/layout/list1"/>
    <dgm:cxn modelId="{4FF81C4E-ACCC-43CC-BF03-BB63C9FDB19E}" type="presParOf" srcId="{A90CD0CD-8348-4696-BE78-7BC0E155B849}" destId="{FDEC3548-5882-4C34-A07B-06D194CD5C63}" srcOrd="17" destOrd="0" presId="urn:microsoft.com/office/officeart/2005/8/layout/list1"/>
    <dgm:cxn modelId="{3FEE24B6-DD43-49F2-A27E-54A098FB9821}" type="presParOf" srcId="{A90CD0CD-8348-4696-BE78-7BC0E155B849}" destId="{E57102BE-DCB9-442B-AA05-0D526D43AAB0}" srcOrd="18" destOrd="0" presId="urn:microsoft.com/office/officeart/2005/8/layout/list1"/>
    <dgm:cxn modelId="{3122FB81-157E-43EE-9FD2-C2787C918140}" type="presParOf" srcId="{A90CD0CD-8348-4696-BE78-7BC0E155B849}" destId="{4139484C-F466-4F37-BF1D-AD6A3C721964}" srcOrd="19" destOrd="0" presId="urn:microsoft.com/office/officeart/2005/8/layout/list1"/>
    <dgm:cxn modelId="{528DCA45-8C02-4897-B894-27ABE81B5429}" type="presParOf" srcId="{A90CD0CD-8348-4696-BE78-7BC0E155B849}" destId="{B69C019A-E77A-4E4D-A9A2-F6E292916E22}" srcOrd="20" destOrd="0" presId="urn:microsoft.com/office/officeart/2005/8/layout/list1"/>
    <dgm:cxn modelId="{1C450C38-F1AF-4B81-9FFB-B8DAB06D7397}" type="presParOf" srcId="{B69C019A-E77A-4E4D-A9A2-F6E292916E22}" destId="{F278C314-E0EB-4298-9268-85504C936AA1}" srcOrd="0" destOrd="0" presId="urn:microsoft.com/office/officeart/2005/8/layout/list1"/>
    <dgm:cxn modelId="{545412F2-A6FF-4136-ADD4-B76D9D3C5BEF}" type="presParOf" srcId="{B69C019A-E77A-4E4D-A9A2-F6E292916E22}" destId="{5E8715F7-82B7-4F65-B13F-E1CA374730CD}" srcOrd="1" destOrd="0" presId="urn:microsoft.com/office/officeart/2005/8/layout/list1"/>
    <dgm:cxn modelId="{B0BF9B63-D83E-4403-BE33-B403025699BE}" type="presParOf" srcId="{A90CD0CD-8348-4696-BE78-7BC0E155B849}" destId="{69A4A9AD-446B-4B2A-AEBB-345001A3524B}" srcOrd="21" destOrd="0" presId="urn:microsoft.com/office/officeart/2005/8/layout/list1"/>
    <dgm:cxn modelId="{FEDEB365-93C1-4338-90C0-DBF797A26978}" type="presParOf" srcId="{A90CD0CD-8348-4696-BE78-7BC0E155B849}" destId="{4B7A006F-16FB-432E-AB43-A3472694EFF9}" srcOrd="22" destOrd="0" presId="urn:microsoft.com/office/officeart/2005/8/layout/list1"/>
    <dgm:cxn modelId="{D83FBF12-58E9-4FDE-A7A1-388A8D9A1962}" type="presParOf" srcId="{A90CD0CD-8348-4696-BE78-7BC0E155B849}" destId="{94159156-6BD5-45F5-B518-E2933C5086F8}" srcOrd="23" destOrd="0" presId="urn:microsoft.com/office/officeart/2005/8/layout/list1"/>
    <dgm:cxn modelId="{A3642379-E04D-42BD-AFE7-76DF0CA65E1B}" type="presParOf" srcId="{A90CD0CD-8348-4696-BE78-7BC0E155B849}" destId="{1E010E97-FC37-4C4E-B039-CEB0364B5685}" srcOrd="24" destOrd="0" presId="urn:microsoft.com/office/officeart/2005/8/layout/list1"/>
    <dgm:cxn modelId="{5B708A9F-923F-4BAA-A965-777049028347}" type="presParOf" srcId="{1E010E97-FC37-4C4E-B039-CEB0364B5685}" destId="{D509E173-DE16-4D01-9E1C-F332F3432D10}" srcOrd="0" destOrd="0" presId="urn:microsoft.com/office/officeart/2005/8/layout/list1"/>
    <dgm:cxn modelId="{8D4D6ED3-8F8C-4807-BA5C-1CC24C4E0E0E}" type="presParOf" srcId="{1E010E97-FC37-4C4E-B039-CEB0364B5685}" destId="{709E6564-E71A-46CD-8FCA-BA1D4AD5CDAB}" srcOrd="1" destOrd="0" presId="urn:microsoft.com/office/officeart/2005/8/layout/list1"/>
    <dgm:cxn modelId="{B31F2E7F-604E-4BE4-9045-D54A19295F4E}" type="presParOf" srcId="{A90CD0CD-8348-4696-BE78-7BC0E155B849}" destId="{AAAB9CB1-AEDE-406F-B28D-0BF3FEB8C6AC}" srcOrd="25" destOrd="0" presId="urn:microsoft.com/office/officeart/2005/8/layout/list1"/>
    <dgm:cxn modelId="{8DFD781B-BF72-4EEE-85AE-50487AB5EFAD}" type="presParOf" srcId="{A90CD0CD-8348-4696-BE78-7BC0E155B849}" destId="{266959B9-1994-46FD-B3C3-C6E3E1781B64}" srcOrd="26" destOrd="0" presId="urn:microsoft.com/office/officeart/2005/8/layout/list1"/>
    <dgm:cxn modelId="{E63FD584-4AAB-4EFA-A819-37B8AA80A476}" type="presParOf" srcId="{A90CD0CD-8348-4696-BE78-7BC0E155B849}" destId="{63AF5D2C-EA59-4BEE-BA69-58596014BC71}" srcOrd="27" destOrd="0" presId="urn:microsoft.com/office/officeart/2005/8/layout/list1"/>
    <dgm:cxn modelId="{843030D6-5DE0-4C50-AE3B-BA51BA4A8C23}" type="presParOf" srcId="{A90CD0CD-8348-4696-BE78-7BC0E155B849}" destId="{BDE0C17A-7693-4380-8EBD-07CF29A7CE75}" srcOrd="28" destOrd="0" presId="urn:microsoft.com/office/officeart/2005/8/layout/list1"/>
    <dgm:cxn modelId="{61300513-FB55-4766-9D28-9EDD00987DF7}" type="presParOf" srcId="{BDE0C17A-7693-4380-8EBD-07CF29A7CE75}" destId="{0AC95A27-57C3-486C-9A34-54035BAC9A84}" srcOrd="0" destOrd="0" presId="urn:microsoft.com/office/officeart/2005/8/layout/list1"/>
    <dgm:cxn modelId="{5CBDFE31-D5FC-4B9B-99BA-3F9A5B8D8411}" type="presParOf" srcId="{BDE0C17A-7693-4380-8EBD-07CF29A7CE75}" destId="{59B18731-6888-44E8-89AE-670386DB8B8E}" srcOrd="1" destOrd="0" presId="urn:microsoft.com/office/officeart/2005/8/layout/list1"/>
    <dgm:cxn modelId="{5B321B4A-FF0D-414A-8AAF-D0059A006D19}" type="presParOf" srcId="{A90CD0CD-8348-4696-BE78-7BC0E155B849}" destId="{036B651C-F5A1-4A77-9AD8-FCDA92E851AA}" srcOrd="29" destOrd="0" presId="urn:microsoft.com/office/officeart/2005/8/layout/list1"/>
    <dgm:cxn modelId="{7DE6D3F4-A5E2-42B2-9849-497445660F63}" type="presParOf" srcId="{A90CD0CD-8348-4696-BE78-7BC0E155B849}" destId="{0716DE03-7EEF-4FAB-BD35-B442F788E5B8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98924-8191-45EC-8F6A-35C3559CF9E0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CEC1CF8-D6E4-4CF9-825C-35FA1D06E8ED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ПОЛНЫЙ ПО РЕСУРСОСНАБЖЕНИЮ</a:t>
          </a:r>
          <a:endParaRPr lang="ru-RU" b="1" dirty="0"/>
        </a:p>
      </dgm:t>
    </dgm:pt>
    <dgm:pt modelId="{8EB92161-601C-4966-8D9D-2B37D3E71AD6}" type="parTrans" cxnId="{A34724CB-2AA9-4EEB-9B82-B7D62ECDC409}">
      <dgm:prSet/>
      <dgm:spPr/>
      <dgm:t>
        <a:bodyPr/>
        <a:lstStyle/>
        <a:p>
          <a:endParaRPr lang="ru-RU"/>
        </a:p>
      </dgm:t>
    </dgm:pt>
    <dgm:pt modelId="{F233E192-10D9-48B2-8A1A-EC5EA692AC73}" type="sibTrans" cxnId="{A34724CB-2AA9-4EEB-9B82-B7D62ECDC409}">
      <dgm:prSet/>
      <dgm:spPr/>
      <dgm:t>
        <a:bodyPr/>
        <a:lstStyle/>
        <a:p>
          <a:endParaRPr lang="ru-RU"/>
        </a:p>
      </dgm:t>
    </dgm:pt>
    <dgm:pt modelId="{746CD324-4A08-401F-B181-6629B7CC0B09}">
      <dgm:prSet phldrT="[Текст]"/>
      <dgm:spPr/>
      <dgm:t>
        <a:bodyPr/>
        <a:lstStyle/>
        <a:p>
          <a:r>
            <a:rPr lang="ru-RU" dirty="0" smtClean="0"/>
            <a:t>ООО КУМЕРТАУСКИЕ ТЕПЛОВЫЕ СЕТИ</a:t>
          </a:r>
          <a:endParaRPr lang="ru-RU" dirty="0"/>
        </a:p>
      </dgm:t>
    </dgm:pt>
    <dgm:pt modelId="{2FADF222-3725-4354-B00D-139EA5CBC8A6}" type="parTrans" cxnId="{380EAEC7-530F-43C3-B600-4A4504831195}">
      <dgm:prSet/>
      <dgm:spPr/>
      <dgm:t>
        <a:bodyPr/>
        <a:lstStyle/>
        <a:p>
          <a:endParaRPr lang="ru-RU"/>
        </a:p>
      </dgm:t>
    </dgm:pt>
    <dgm:pt modelId="{1DF66B92-164D-4978-80EB-2F366122DAF2}" type="sibTrans" cxnId="{380EAEC7-530F-43C3-B600-4A4504831195}">
      <dgm:prSet/>
      <dgm:spPr/>
      <dgm:t>
        <a:bodyPr/>
        <a:lstStyle/>
        <a:p>
          <a:endParaRPr lang="ru-RU"/>
        </a:p>
      </dgm:t>
    </dgm:pt>
    <dgm:pt modelId="{09A6F297-34EE-4646-8F2A-15C5E1F57D21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ПОЛНЫЙ АБОНЕНТСКИЙ</a:t>
          </a:r>
          <a:endParaRPr lang="ru-RU" b="1" dirty="0"/>
        </a:p>
      </dgm:t>
    </dgm:pt>
    <dgm:pt modelId="{54A844E3-3408-465C-8D5C-82C4439B5936}" type="parTrans" cxnId="{37A8296C-C97A-4981-BF18-04983737EDB6}">
      <dgm:prSet/>
      <dgm:spPr/>
      <dgm:t>
        <a:bodyPr/>
        <a:lstStyle/>
        <a:p>
          <a:endParaRPr lang="ru-RU"/>
        </a:p>
      </dgm:t>
    </dgm:pt>
    <dgm:pt modelId="{5747739F-F161-4DA8-87E7-D7713E9CDB96}" type="sibTrans" cxnId="{37A8296C-C97A-4981-BF18-04983737EDB6}">
      <dgm:prSet/>
      <dgm:spPr/>
      <dgm:t>
        <a:bodyPr/>
        <a:lstStyle/>
        <a:p>
          <a:endParaRPr lang="ru-RU"/>
        </a:p>
      </dgm:t>
    </dgm:pt>
    <dgm:pt modelId="{95453A94-0E13-40D2-8EC4-668907C8F47D}">
      <dgm:prSet phldrT="[Текст]"/>
      <dgm:spPr/>
      <dgm:t>
        <a:bodyPr/>
        <a:lstStyle/>
        <a:p>
          <a:r>
            <a:rPr lang="ru-RU" dirty="0" smtClean="0"/>
            <a:t>АДМИНИСТРАЦИЯ ГО ГОРОД КУМЕРТАУ</a:t>
          </a:r>
          <a:endParaRPr lang="ru-RU" dirty="0"/>
        </a:p>
      </dgm:t>
    </dgm:pt>
    <dgm:pt modelId="{C1628637-7B8A-4B55-A2C2-AC2E85E053A0}" type="parTrans" cxnId="{CA200FA7-DD69-436A-8A3D-E65372CAD72A}">
      <dgm:prSet/>
      <dgm:spPr/>
      <dgm:t>
        <a:bodyPr/>
        <a:lstStyle/>
        <a:p>
          <a:endParaRPr lang="ru-RU"/>
        </a:p>
      </dgm:t>
    </dgm:pt>
    <dgm:pt modelId="{D7545BB2-9ABE-49EF-8A00-20624FD0FB6D}" type="sibTrans" cxnId="{CA200FA7-DD69-436A-8A3D-E65372CAD72A}">
      <dgm:prSet/>
      <dgm:spPr/>
      <dgm:t>
        <a:bodyPr/>
        <a:lstStyle/>
        <a:p>
          <a:endParaRPr lang="ru-RU"/>
        </a:p>
      </dgm:t>
    </dgm:pt>
    <dgm:pt modelId="{A6569B16-639E-4433-AA4E-44C064958400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РАСШИРЕННЫЙ АБОНЕНТСКИЙ</a:t>
          </a:r>
          <a:endParaRPr lang="ru-RU" b="1" dirty="0"/>
        </a:p>
      </dgm:t>
    </dgm:pt>
    <dgm:pt modelId="{8D0445E1-46CB-4F78-85E2-F8150580CB6F}" type="parTrans" cxnId="{1B288ED3-5020-4D85-9E0B-B3999D5AAA72}">
      <dgm:prSet/>
      <dgm:spPr/>
      <dgm:t>
        <a:bodyPr/>
        <a:lstStyle/>
        <a:p>
          <a:endParaRPr lang="ru-RU"/>
        </a:p>
      </dgm:t>
    </dgm:pt>
    <dgm:pt modelId="{C81CAE5F-6C2F-4441-8BCF-F47CFAC07253}" type="sibTrans" cxnId="{1B288ED3-5020-4D85-9E0B-B3999D5AAA72}">
      <dgm:prSet/>
      <dgm:spPr/>
      <dgm:t>
        <a:bodyPr/>
        <a:lstStyle/>
        <a:p>
          <a:endParaRPr lang="ru-RU"/>
        </a:p>
      </dgm:t>
    </dgm:pt>
    <dgm:pt modelId="{04891F0F-4524-4F2A-A505-7C8395B91F7A}">
      <dgm:prSet phldrT="[Текст]"/>
      <dgm:spPr/>
      <dgm:t>
        <a:bodyPr/>
        <a:lstStyle/>
        <a:p>
          <a:r>
            <a:rPr lang="ru-RU" dirty="0" smtClean="0"/>
            <a:t>УПРАВЛЯЮЩИЕ КОМПАНИИ</a:t>
          </a:r>
          <a:endParaRPr lang="ru-RU" dirty="0"/>
        </a:p>
      </dgm:t>
    </dgm:pt>
    <dgm:pt modelId="{13441AE9-8CC0-46F4-A3E0-48D5A1D6F0D3}" type="parTrans" cxnId="{9C8578ED-989B-41E7-943E-4AD4ED44017F}">
      <dgm:prSet/>
      <dgm:spPr/>
      <dgm:t>
        <a:bodyPr/>
        <a:lstStyle/>
        <a:p>
          <a:endParaRPr lang="ru-RU"/>
        </a:p>
      </dgm:t>
    </dgm:pt>
    <dgm:pt modelId="{19BD6120-780D-42B8-A68F-F9DE7C5CDA9F}" type="sibTrans" cxnId="{9C8578ED-989B-41E7-943E-4AD4ED44017F}">
      <dgm:prSet/>
      <dgm:spPr/>
      <dgm:t>
        <a:bodyPr/>
        <a:lstStyle/>
        <a:p>
          <a:endParaRPr lang="ru-RU"/>
        </a:p>
      </dgm:t>
    </dgm:pt>
    <dgm:pt modelId="{8E8E0A28-DC38-4AA9-A5BD-597818EADF1A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АБОНЕНТСКИЙ</a:t>
          </a:r>
          <a:endParaRPr lang="ru-RU" b="1" dirty="0"/>
        </a:p>
      </dgm:t>
    </dgm:pt>
    <dgm:pt modelId="{93CCE32B-8068-4042-8083-54F213084CED}" type="parTrans" cxnId="{E5470060-61EA-479B-8455-FE01C8EE5885}">
      <dgm:prSet/>
      <dgm:spPr/>
      <dgm:t>
        <a:bodyPr/>
        <a:lstStyle/>
        <a:p>
          <a:endParaRPr lang="ru-RU"/>
        </a:p>
      </dgm:t>
    </dgm:pt>
    <dgm:pt modelId="{839A0744-3BE7-4C5D-A55B-B4CA572323A3}" type="sibTrans" cxnId="{E5470060-61EA-479B-8455-FE01C8EE5885}">
      <dgm:prSet/>
      <dgm:spPr/>
      <dgm:t>
        <a:bodyPr/>
        <a:lstStyle/>
        <a:p>
          <a:endParaRPr lang="ru-RU"/>
        </a:p>
      </dgm:t>
    </dgm:pt>
    <dgm:pt modelId="{DD5AC6A8-DE9F-4DE5-BB5A-C1BAC10FC553}">
      <dgm:prSet phldrT="[Текст]"/>
      <dgm:spPr/>
      <dgm:t>
        <a:bodyPr/>
        <a:lstStyle/>
        <a:p>
          <a:r>
            <a:rPr lang="ru-RU" dirty="0" smtClean="0"/>
            <a:t>ПРЕДСЕДАТЕЛИ ТСЖ, ДОМКОМЫ</a:t>
          </a:r>
          <a:endParaRPr lang="ru-RU" dirty="0"/>
        </a:p>
      </dgm:t>
    </dgm:pt>
    <dgm:pt modelId="{791C4EFD-979A-444B-9780-1FF9C5E4E3EF}" type="parTrans" cxnId="{7009A0D5-13F2-4C07-8886-FC8067F75F88}">
      <dgm:prSet/>
      <dgm:spPr/>
      <dgm:t>
        <a:bodyPr/>
        <a:lstStyle/>
        <a:p>
          <a:endParaRPr lang="ru-RU"/>
        </a:p>
      </dgm:t>
    </dgm:pt>
    <dgm:pt modelId="{8E802E41-134A-47BD-90CB-C4CEE9CE9AA0}" type="sibTrans" cxnId="{7009A0D5-13F2-4C07-8886-FC8067F75F88}">
      <dgm:prSet/>
      <dgm:spPr/>
      <dgm:t>
        <a:bodyPr/>
        <a:lstStyle/>
        <a:p>
          <a:endParaRPr lang="ru-RU"/>
        </a:p>
      </dgm:t>
    </dgm:pt>
    <dgm:pt modelId="{59A9C9E9-E1EB-4E1E-A11B-1A14BA917692}">
      <dgm:prSet phldrT="[Текст]"/>
      <dgm:spPr/>
      <dgm:t>
        <a:bodyPr/>
        <a:lstStyle/>
        <a:p>
          <a:endParaRPr lang="ru-RU"/>
        </a:p>
      </dgm:t>
    </dgm:pt>
    <dgm:pt modelId="{DE1A2D52-8949-463D-BE52-3B22EDCF4725}" type="parTrans" cxnId="{DE34B0E2-6DAB-4A64-8F9C-DA5D1036D8CD}">
      <dgm:prSet/>
      <dgm:spPr/>
      <dgm:t>
        <a:bodyPr/>
        <a:lstStyle/>
        <a:p>
          <a:endParaRPr lang="ru-RU"/>
        </a:p>
      </dgm:t>
    </dgm:pt>
    <dgm:pt modelId="{9682D676-475C-4C66-A986-ABE524E15F84}" type="sibTrans" cxnId="{DE34B0E2-6DAB-4A64-8F9C-DA5D1036D8CD}">
      <dgm:prSet/>
      <dgm:spPr/>
      <dgm:t>
        <a:bodyPr/>
        <a:lstStyle/>
        <a:p>
          <a:endParaRPr lang="ru-RU"/>
        </a:p>
      </dgm:t>
    </dgm:pt>
    <dgm:pt modelId="{C8BC6CFD-9F42-4B5A-B5F4-6C843D8717F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СЕРВИСНЫЙ, АДМИНИСТРАТОРСКИЙ</a:t>
          </a:r>
          <a:endParaRPr lang="ru-RU" sz="1800" b="1" dirty="0"/>
        </a:p>
      </dgm:t>
    </dgm:pt>
    <dgm:pt modelId="{C145703A-AC95-4401-A0A0-41FE69C77734}" type="parTrans" cxnId="{CB0524FC-E709-43AF-BA74-1F9DCE2E248C}">
      <dgm:prSet/>
      <dgm:spPr/>
      <dgm:t>
        <a:bodyPr/>
        <a:lstStyle/>
        <a:p>
          <a:endParaRPr lang="ru-RU"/>
        </a:p>
      </dgm:t>
    </dgm:pt>
    <dgm:pt modelId="{26C9537D-A427-4947-B316-CD415656EE50}" type="sibTrans" cxnId="{CB0524FC-E709-43AF-BA74-1F9DCE2E248C}">
      <dgm:prSet/>
      <dgm:spPr/>
      <dgm:t>
        <a:bodyPr/>
        <a:lstStyle/>
        <a:p>
          <a:endParaRPr lang="ru-RU"/>
        </a:p>
      </dgm:t>
    </dgm:pt>
    <dgm:pt modelId="{FC7FF5DE-FEB4-4049-8C4E-CD5BEDE5870F}">
      <dgm:prSet/>
      <dgm:spPr/>
      <dgm:t>
        <a:bodyPr/>
        <a:lstStyle/>
        <a:p>
          <a:r>
            <a:rPr lang="ru-RU" sz="500" dirty="0" smtClean="0"/>
            <a:t>ООО ТЕХНОЦЕНТР</a:t>
          </a:r>
          <a:endParaRPr lang="ru-RU" sz="500" dirty="0"/>
        </a:p>
      </dgm:t>
    </dgm:pt>
    <dgm:pt modelId="{0C3A8B79-B0F1-442B-8B0B-48047B7F6F32}" type="parTrans" cxnId="{39902A3A-93F4-47EE-A5E0-7A2F66E432EA}">
      <dgm:prSet/>
      <dgm:spPr/>
      <dgm:t>
        <a:bodyPr/>
        <a:lstStyle/>
        <a:p>
          <a:endParaRPr lang="ru-RU"/>
        </a:p>
      </dgm:t>
    </dgm:pt>
    <dgm:pt modelId="{8F9342B2-5795-43A1-A38A-C060F19CB11D}" type="sibTrans" cxnId="{39902A3A-93F4-47EE-A5E0-7A2F66E432EA}">
      <dgm:prSet/>
      <dgm:spPr/>
      <dgm:t>
        <a:bodyPr/>
        <a:lstStyle/>
        <a:p>
          <a:endParaRPr lang="ru-RU"/>
        </a:p>
      </dgm:t>
    </dgm:pt>
    <dgm:pt modelId="{B5CA449F-D0B1-4FFF-B763-1ED852474CE4}" type="pres">
      <dgm:prSet presAssocID="{56498924-8191-45EC-8F6A-35C3559CF9E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EB7746-7613-4E7D-8B7B-0C367DEDB342}" type="pres">
      <dgm:prSet presAssocID="{C8BC6CFD-9F42-4B5A-B5F4-6C843D8717FC}" presName="circle1" presStyleLbl="node1" presStyleIdx="0" presStyleCnt="5"/>
      <dgm:spPr/>
    </dgm:pt>
    <dgm:pt modelId="{6F13B2D6-5A74-42DA-8DFE-8D8DE530ECF2}" type="pres">
      <dgm:prSet presAssocID="{C8BC6CFD-9F42-4B5A-B5F4-6C843D8717FC}" presName="space" presStyleCnt="0"/>
      <dgm:spPr/>
    </dgm:pt>
    <dgm:pt modelId="{787C680A-0A20-4B32-A2DB-65197F083E0E}" type="pres">
      <dgm:prSet presAssocID="{C8BC6CFD-9F42-4B5A-B5F4-6C843D8717FC}" presName="rect1" presStyleLbl="alignAcc1" presStyleIdx="0" presStyleCnt="5"/>
      <dgm:spPr/>
      <dgm:t>
        <a:bodyPr/>
        <a:lstStyle/>
        <a:p>
          <a:endParaRPr lang="ru-RU"/>
        </a:p>
      </dgm:t>
    </dgm:pt>
    <dgm:pt modelId="{D281A30B-7F73-4775-A45F-9BACF451BA9D}" type="pres">
      <dgm:prSet presAssocID="{ECEC1CF8-D6E4-4CF9-825C-35FA1D06E8ED}" presName="vertSpace2" presStyleLbl="node1" presStyleIdx="0" presStyleCnt="5"/>
      <dgm:spPr/>
    </dgm:pt>
    <dgm:pt modelId="{788FC67E-998B-494D-A7E8-104751E92119}" type="pres">
      <dgm:prSet presAssocID="{ECEC1CF8-D6E4-4CF9-825C-35FA1D06E8ED}" presName="circle2" presStyleLbl="node1" presStyleIdx="1" presStyleCnt="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26B5B17-1C62-42FC-A755-BFDBF7DD4E7C}" type="pres">
      <dgm:prSet presAssocID="{ECEC1CF8-D6E4-4CF9-825C-35FA1D06E8ED}" presName="rect2" presStyleLbl="alignAcc1" presStyleIdx="1" presStyleCnt="5"/>
      <dgm:spPr/>
      <dgm:t>
        <a:bodyPr/>
        <a:lstStyle/>
        <a:p>
          <a:endParaRPr lang="ru-RU"/>
        </a:p>
      </dgm:t>
    </dgm:pt>
    <dgm:pt modelId="{C11C3946-55EB-450C-9107-DAB7B34F7842}" type="pres">
      <dgm:prSet presAssocID="{09A6F297-34EE-4646-8F2A-15C5E1F57D21}" presName="vertSpace3" presStyleLbl="node1" presStyleIdx="1" presStyleCnt="5"/>
      <dgm:spPr/>
    </dgm:pt>
    <dgm:pt modelId="{B6A4E26A-CD91-4676-AA55-AD2202F3E6E8}" type="pres">
      <dgm:prSet presAssocID="{09A6F297-34EE-4646-8F2A-15C5E1F57D21}" presName="circle3" presStyleLbl="node1" presStyleIdx="2" presStyleCnt="5"/>
      <dgm:spPr/>
    </dgm:pt>
    <dgm:pt modelId="{149BDE80-93D8-4A44-B037-5611DFF4F9E4}" type="pres">
      <dgm:prSet presAssocID="{09A6F297-34EE-4646-8F2A-15C5E1F57D21}" presName="rect3" presStyleLbl="alignAcc1" presStyleIdx="2" presStyleCnt="5"/>
      <dgm:spPr/>
      <dgm:t>
        <a:bodyPr/>
        <a:lstStyle/>
        <a:p>
          <a:endParaRPr lang="ru-RU"/>
        </a:p>
      </dgm:t>
    </dgm:pt>
    <dgm:pt modelId="{0B0ACC27-7400-46FD-A0D2-387C50F15DD7}" type="pres">
      <dgm:prSet presAssocID="{A6569B16-639E-4433-AA4E-44C064958400}" presName="vertSpace4" presStyleLbl="node1" presStyleIdx="2" presStyleCnt="5"/>
      <dgm:spPr/>
    </dgm:pt>
    <dgm:pt modelId="{74DCA32D-8A96-4DE0-B6E7-D8C8899E9E32}" type="pres">
      <dgm:prSet presAssocID="{A6569B16-639E-4433-AA4E-44C064958400}" presName="circle4" presStyleLbl="node1" presStyleIdx="3" presStyleCnt="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72F8F5C8-22AE-415A-8974-39810A85FD50}" type="pres">
      <dgm:prSet presAssocID="{A6569B16-639E-4433-AA4E-44C064958400}" presName="rect4" presStyleLbl="alignAcc1" presStyleIdx="3" presStyleCnt="5"/>
      <dgm:spPr/>
      <dgm:t>
        <a:bodyPr/>
        <a:lstStyle/>
        <a:p>
          <a:endParaRPr lang="ru-RU"/>
        </a:p>
      </dgm:t>
    </dgm:pt>
    <dgm:pt modelId="{4C10711D-B62D-45BC-BB36-BAAA292194A4}" type="pres">
      <dgm:prSet presAssocID="{8E8E0A28-DC38-4AA9-A5BD-597818EADF1A}" presName="vertSpace5" presStyleLbl="node1" presStyleIdx="3" presStyleCnt="5"/>
      <dgm:spPr/>
    </dgm:pt>
    <dgm:pt modelId="{53E4CACF-B7C6-48D1-BF6D-262764FDA981}" type="pres">
      <dgm:prSet presAssocID="{8E8E0A28-DC38-4AA9-A5BD-597818EADF1A}" presName="circle5" presStyleLbl="node1" presStyleIdx="4" presStyleCnt="5"/>
      <dgm:spPr/>
    </dgm:pt>
    <dgm:pt modelId="{A0FF59A7-9F65-4C30-A81E-A92D83A325BA}" type="pres">
      <dgm:prSet presAssocID="{8E8E0A28-DC38-4AA9-A5BD-597818EADF1A}" presName="rect5" presStyleLbl="alignAcc1" presStyleIdx="4" presStyleCnt="5"/>
      <dgm:spPr/>
      <dgm:t>
        <a:bodyPr/>
        <a:lstStyle/>
        <a:p>
          <a:endParaRPr lang="ru-RU"/>
        </a:p>
      </dgm:t>
    </dgm:pt>
    <dgm:pt modelId="{8D257840-2B23-44E4-AC76-4D9C09C4F995}" type="pres">
      <dgm:prSet presAssocID="{C8BC6CFD-9F42-4B5A-B5F4-6C843D8717FC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6D269-A96E-4745-A2B2-2FC8764BABC4}" type="pres">
      <dgm:prSet presAssocID="{C8BC6CFD-9F42-4B5A-B5F4-6C843D8717FC}" presName="rect1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1A39A-DB3E-4B22-968A-3AD3CDE03CA8}" type="pres">
      <dgm:prSet presAssocID="{ECEC1CF8-D6E4-4CF9-825C-35FA1D06E8ED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3EA4D-5CAC-4C8E-82B2-AC7BE04D7283}" type="pres">
      <dgm:prSet presAssocID="{ECEC1CF8-D6E4-4CF9-825C-35FA1D06E8ED}" presName="rect2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E597C-C367-4EB7-A698-04CAEBDD9BEE}" type="pres">
      <dgm:prSet presAssocID="{09A6F297-34EE-4646-8F2A-15C5E1F57D21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40706-5256-4C52-9D6B-3C4FADF8818A}" type="pres">
      <dgm:prSet presAssocID="{09A6F297-34EE-4646-8F2A-15C5E1F57D21}" presName="rect3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A2F61-996F-4178-BB0A-7B0E98D2AED6}" type="pres">
      <dgm:prSet presAssocID="{A6569B16-639E-4433-AA4E-44C064958400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BAC75-D605-4474-930C-75A7DE987666}" type="pres">
      <dgm:prSet presAssocID="{A6569B16-639E-4433-AA4E-44C064958400}" presName="rect4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1229B-8F06-45AD-A328-89287A1E03ED}" type="pres">
      <dgm:prSet presAssocID="{8E8E0A28-DC38-4AA9-A5BD-597818EADF1A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D27B7-CA32-4C1D-ACEA-BA4249781DF9}" type="pres">
      <dgm:prSet presAssocID="{8E8E0A28-DC38-4AA9-A5BD-597818EADF1A}" presName="rect5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0C7B63-5451-4F07-8CDB-085590001511}" type="presOf" srcId="{8E8E0A28-DC38-4AA9-A5BD-597818EADF1A}" destId="{D381229B-8F06-45AD-A328-89287A1E03ED}" srcOrd="1" destOrd="0" presId="urn:microsoft.com/office/officeart/2005/8/layout/target3"/>
    <dgm:cxn modelId="{E9F1B3FA-6279-4189-A29A-0DC0678F1A7A}" type="presOf" srcId="{59A9C9E9-E1EB-4E1E-A11B-1A14BA917692}" destId="{F313EA4D-5CAC-4C8E-82B2-AC7BE04D7283}" srcOrd="0" destOrd="1" presId="urn:microsoft.com/office/officeart/2005/8/layout/target3"/>
    <dgm:cxn modelId="{63945A59-9401-48D9-AEA7-BE2D3FFA2549}" type="presOf" srcId="{8E8E0A28-DC38-4AA9-A5BD-597818EADF1A}" destId="{A0FF59A7-9F65-4C30-A81E-A92D83A325BA}" srcOrd="0" destOrd="0" presId="urn:microsoft.com/office/officeart/2005/8/layout/target3"/>
    <dgm:cxn modelId="{9A2ED867-C1AE-4086-B740-3206182FC77B}" type="presOf" srcId="{746CD324-4A08-401F-B181-6629B7CC0B09}" destId="{F313EA4D-5CAC-4C8E-82B2-AC7BE04D7283}" srcOrd="0" destOrd="0" presId="urn:microsoft.com/office/officeart/2005/8/layout/target3"/>
    <dgm:cxn modelId="{7CEB8AD7-41A1-4A93-9E56-6CD0670F5F82}" type="presOf" srcId="{DD5AC6A8-DE9F-4DE5-BB5A-C1BAC10FC553}" destId="{FAFD27B7-CA32-4C1D-ACEA-BA4249781DF9}" srcOrd="0" destOrd="0" presId="urn:microsoft.com/office/officeart/2005/8/layout/target3"/>
    <dgm:cxn modelId="{39902A3A-93F4-47EE-A5E0-7A2F66E432EA}" srcId="{C8BC6CFD-9F42-4B5A-B5F4-6C843D8717FC}" destId="{FC7FF5DE-FEB4-4049-8C4E-CD5BEDE5870F}" srcOrd="0" destOrd="0" parTransId="{0C3A8B79-B0F1-442B-8B0B-48047B7F6F32}" sibTransId="{8F9342B2-5795-43A1-A38A-C060F19CB11D}"/>
    <dgm:cxn modelId="{7009A0D5-13F2-4C07-8886-FC8067F75F88}" srcId="{8E8E0A28-DC38-4AA9-A5BD-597818EADF1A}" destId="{DD5AC6A8-DE9F-4DE5-BB5A-C1BAC10FC553}" srcOrd="0" destOrd="0" parTransId="{791C4EFD-979A-444B-9780-1FF9C5E4E3EF}" sibTransId="{8E802E41-134A-47BD-90CB-C4CEE9CE9AA0}"/>
    <dgm:cxn modelId="{37A8296C-C97A-4981-BF18-04983737EDB6}" srcId="{56498924-8191-45EC-8F6A-35C3559CF9E0}" destId="{09A6F297-34EE-4646-8F2A-15C5E1F57D21}" srcOrd="2" destOrd="0" parTransId="{54A844E3-3408-465C-8D5C-82C4439B5936}" sibTransId="{5747739F-F161-4DA8-87E7-D7713E9CDB96}"/>
    <dgm:cxn modelId="{0A404CA4-08A2-446D-9C7C-5C54F259DCC6}" type="presOf" srcId="{FC7FF5DE-FEB4-4049-8C4E-CD5BEDE5870F}" destId="{9BF6D269-A96E-4745-A2B2-2FC8764BABC4}" srcOrd="0" destOrd="0" presId="urn:microsoft.com/office/officeart/2005/8/layout/target3"/>
    <dgm:cxn modelId="{CBE568FB-925D-4DE9-91B0-D15DEC134678}" type="presOf" srcId="{95453A94-0E13-40D2-8EC4-668907C8F47D}" destId="{EE640706-5256-4C52-9D6B-3C4FADF8818A}" srcOrd="0" destOrd="0" presId="urn:microsoft.com/office/officeart/2005/8/layout/target3"/>
    <dgm:cxn modelId="{8BBF6CCE-956F-4631-851F-ADB96A1A4508}" type="presOf" srcId="{C8BC6CFD-9F42-4B5A-B5F4-6C843D8717FC}" destId="{8D257840-2B23-44E4-AC76-4D9C09C4F995}" srcOrd="1" destOrd="0" presId="urn:microsoft.com/office/officeart/2005/8/layout/target3"/>
    <dgm:cxn modelId="{DA91797C-9B4F-4B1C-B69C-461299A956AB}" type="presOf" srcId="{A6569B16-639E-4433-AA4E-44C064958400}" destId="{372A2F61-996F-4178-BB0A-7B0E98D2AED6}" srcOrd="1" destOrd="0" presId="urn:microsoft.com/office/officeart/2005/8/layout/target3"/>
    <dgm:cxn modelId="{380EAEC7-530F-43C3-B600-4A4504831195}" srcId="{ECEC1CF8-D6E4-4CF9-825C-35FA1D06E8ED}" destId="{746CD324-4A08-401F-B181-6629B7CC0B09}" srcOrd="0" destOrd="0" parTransId="{2FADF222-3725-4354-B00D-139EA5CBC8A6}" sibTransId="{1DF66B92-164D-4978-80EB-2F366122DAF2}"/>
    <dgm:cxn modelId="{8128DA72-FF76-4855-A1F4-49A519FD5859}" type="presOf" srcId="{04891F0F-4524-4F2A-A505-7C8395B91F7A}" destId="{568BAC75-D605-4474-930C-75A7DE987666}" srcOrd="0" destOrd="0" presId="urn:microsoft.com/office/officeart/2005/8/layout/target3"/>
    <dgm:cxn modelId="{E75D8A0E-E83D-4454-A5FE-DAED83A96E04}" type="presOf" srcId="{09A6F297-34EE-4646-8F2A-15C5E1F57D21}" destId="{68BE597C-C367-4EB7-A698-04CAEBDD9BEE}" srcOrd="1" destOrd="0" presId="urn:microsoft.com/office/officeart/2005/8/layout/target3"/>
    <dgm:cxn modelId="{C0F0FE5B-9342-4F1F-8099-3B4AF734B4BD}" type="presOf" srcId="{ECEC1CF8-D6E4-4CF9-825C-35FA1D06E8ED}" destId="{30E1A39A-DB3E-4B22-968A-3AD3CDE03CA8}" srcOrd="1" destOrd="0" presId="urn:microsoft.com/office/officeart/2005/8/layout/target3"/>
    <dgm:cxn modelId="{CA200FA7-DD69-436A-8A3D-E65372CAD72A}" srcId="{09A6F297-34EE-4646-8F2A-15C5E1F57D21}" destId="{95453A94-0E13-40D2-8EC4-668907C8F47D}" srcOrd="0" destOrd="0" parTransId="{C1628637-7B8A-4B55-A2C2-AC2E85E053A0}" sibTransId="{D7545BB2-9ABE-49EF-8A00-20624FD0FB6D}"/>
    <dgm:cxn modelId="{A34724CB-2AA9-4EEB-9B82-B7D62ECDC409}" srcId="{56498924-8191-45EC-8F6A-35C3559CF9E0}" destId="{ECEC1CF8-D6E4-4CF9-825C-35FA1D06E8ED}" srcOrd="1" destOrd="0" parTransId="{8EB92161-601C-4966-8D9D-2B37D3E71AD6}" sibTransId="{F233E192-10D9-48B2-8A1A-EC5EA692AC73}"/>
    <dgm:cxn modelId="{DE34B0E2-6DAB-4A64-8F9C-DA5D1036D8CD}" srcId="{ECEC1CF8-D6E4-4CF9-825C-35FA1D06E8ED}" destId="{59A9C9E9-E1EB-4E1E-A11B-1A14BA917692}" srcOrd="1" destOrd="0" parTransId="{DE1A2D52-8949-463D-BE52-3B22EDCF4725}" sibTransId="{9682D676-475C-4C66-A986-ABE524E15F84}"/>
    <dgm:cxn modelId="{CB0524FC-E709-43AF-BA74-1F9DCE2E248C}" srcId="{56498924-8191-45EC-8F6A-35C3559CF9E0}" destId="{C8BC6CFD-9F42-4B5A-B5F4-6C843D8717FC}" srcOrd="0" destOrd="0" parTransId="{C145703A-AC95-4401-A0A0-41FE69C77734}" sibTransId="{26C9537D-A427-4947-B316-CD415656EE50}"/>
    <dgm:cxn modelId="{2A2ED657-A66D-4925-B284-0BCD0F09FC89}" type="presOf" srcId="{ECEC1CF8-D6E4-4CF9-825C-35FA1D06E8ED}" destId="{F26B5B17-1C62-42FC-A755-BFDBF7DD4E7C}" srcOrd="0" destOrd="0" presId="urn:microsoft.com/office/officeart/2005/8/layout/target3"/>
    <dgm:cxn modelId="{E5470060-61EA-479B-8455-FE01C8EE5885}" srcId="{56498924-8191-45EC-8F6A-35C3559CF9E0}" destId="{8E8E0A28-DC38-4AA9-A5BD-597818EADF1A}" srcOrd="4" destOrd="0" parTransId="{93CCE32B-8068-4042-8083-54F213084CED}" sibTransId="{839A0744-3BE7-4C5D-A55B-B4CA572323A3}"/>
    <dgm:cxn modelId="{75DFF1AB-A60E-4D74-8BF4-5FE72BB8575C}" type="presOf" srcId="{A6569B16-639E-4433-AA4E-44C064958400}" destId="{72F8F5C8-22AE-415A-8974-39810A85FD50}" srcOrd="0" destOrd="0" presId="urn:microsoft.com/office/officeart/2005/8/layout/target3"/>
    <dgm:cxn modelId="{557DA8B5-CBDB-41D9-A5D2-3CBAD3475CB0}" type="presOf" srcId="{C8BC6CFD-9F42-4B5A-B5F4-6C843D8717FC}" destId="{787C680A-0A20-4B32-A2DB-65197F083E0E}" srcOrd="0" destOrd="0" presId="urn:microsoft.com/office/officeart/2005/8/layout/target3"/>
    <dgm:cxn modelId="{746E0175-AE03-4FF5-8B7A-7513DBDBB874}" type="presOf" srcId="{56498924-8191-45EC-8F6A-35C3559CF9E0}" destId="{B5CA449F-D0B1-4FFF-B763-1ED852474CE4}" srcOrd="0" destOrd="0" presId="urn:microsoft.com/office/officeart/2005/8/layout/target3"/>
    <dgm:cxn modelId="{1B288ED3-5020-4D85-9E0B-B3999D5AAA72}" srcId="{56498924-8191-45EC-8F6A-35C3559CF9E0}" destId="{A6569B16-639E-4433-AA4E-44C064958400}" srcOrd="3" destOrd="0" parTransId="{8D0445E1-46CB-4F78-85E2-F8150580CB6F}" sibTransId="{C81CAE5F-6C2F-4441-8BCF-F47CFAC07253}"/>
    <dgm:cxn modelId="{9C8578ED-989B-41E7-943E-4AD4ED44017F}" srcId="{A6569B16-639E-4433-AA4E-44C064958400}" destId="{04891F0F-4524-4F2A-A505-7C8395B91F7A}" srcOrd="0" destOrd="0" parTransId="{13441AE9-8CC0-46F4-A3E0-48D5A1D6F0D3}" sibTransId="{19BD6120-780D-42B8-A68F-F9DE7C5CDA9F}"/>
    <dgm:cxn modelId="{E2FB3A5C-8679-497C-B004-81C23151F41E}" type="presOf" srcId="{09A6F297-34EE-4646-8F2A-15C5E1F57D21}" destId="{149BDE80-93D8-4A44-B037-5611DFF4F9E4}" srcOrd="0" destOrd="0" presId="urn:microsoft.com/office/officeart/2005/8/layout/target3"/>
    <dgm:cxn modelId="{7C5522F8-DEE7-494A-8C25-43ED0FCE8573}" type="presParOf" srcId="{B5CA449F-D0B1-4FFF-B763-1ED852474CE4}" destId="{1FEB7746-7613-4E7D-8B7B-0C367DEDB342}" srcOrd="0" destOrd="0" presId="urn:microsoft.com/office/officeart/2005/8/layout/target3"/>
    <dgm:cxn modelId="{9CC6378A-A183-4B88-8EC1-6F4C82E22B6F}" type="presParOf" srcId="{B5CA449F-D0B1-4FFF-B763-1ED852474CE4}" destId="{6F13B2D6-5A74-42DA-8DFE-8D8DE530ECF2}" srcOrd="1" destOrd="0" presId="urn:microsoft.com/office/officeart/2005/8/layout/target3"/>
    <dgm:cxn modelId="{699B8D99-EE8A-4935-8613-129883122A10}" type="presParOf" srcId="{B5CA449F-D0B1-4FFF-B763-1ED852474CE4}" destId="{787C680A-0A20-4B32-A2DB-65197F083E0E}" srcOrd="2" destOrd="0" presId="urn:microsoft.com/office/officeart/2005/8/layout/target3"/>
    <dgm:cxn modelId="{AC5FFF06-D442-48FF-910D-0B13868C1685}" type="presParOf" srcId="{B5CA449F-D0B1-4FFF-B763-1ED852474CE4}" destId="{D281A30B-7F73-4775-A45F-9BACF451BA9D}" srcOrd="3" destOrd="0" presId="urn:microsoft.com/office/officeart/2005/8/layout/target3"/>
    <dgm:cxn modelId="{E98F1025-677E-42F2-A428-B8C561F33F44}" type="presParOf" srcId="{B5CA449F-D0B1-4FFF-B763-1ED852474CE4}" destId="{788FC67E-998B-494D-A7E8-104751E92119}" srcOrd="4" destOrd="0" presId="urn:microsoft.com/office/officeart/2005/8/layout/target3"/>
    <dgm:cxn modelId="{730CF0EC-954E-4450-AE5D-BC99D34938D2}" type="presParOf" srcId="{B5CA449F-D0B1-4FFF-B763-1ED852474CE4}" destId="{F26B5B17-1C62-42FC-A755-BFDBF7DD4E7C}" srcOrd="5" destOrd="0" presId="urn:microsoft.com/office/officeart/2005/8/layout/target3"/>
    <dgm:cxn modelId="{BE06EDE8-E8F9-42FE-B090-F153B56692E6}" type="presParOf" srcId="{B5CA449F-D0B1-4FFF-B763-1ED852474CE4}" destId="{C11C3946-55EB-450C-9107-DAB7B34F7842}" srcOrd="6" destOrd="0" presId="urn:microsoft.com/office/officeart/2005/8/layout/target3"/>
    <dgm:cxn modelId="{916A235E-3E37-494D-B659-21B3D6D77E56}" type="presParOf" srcId="{B5CA449F-D0B1-4FFF-B763-1ED852474CE4}" destId="{B6A4E26A-CD91-4676-AA55-AD2202F3E6E8}" srcOrd="7" destOrd="0" presId="urn:microsoft.com/office/officeart/2005/8/layout/target3"/>
    <dgm:cxn modelId="{B6E597EC-7426-4CA3-AE0D-A95BCAEAD70E}" type="presParOf" srcId="{B5CA449F-D0B1-4FFF-B763-1ED852474CE4}" destId="{149BDE80-93D8-4A44-B037-5611DFF4F9E4}" srcOrd="8" destOrd="0" presId="urn:microsoft.com/office/officeart/2005/8/layout/target3"/>
    <dgm:cxn modelId="{5B63F698-9331-4AF0-A893-5ABBE89EE634}" type="presParOf" srcId="{B5CA449F-D0B1-4FFF-B763-1ED852474CE4}" destId="{0B0ACC27-7400-46FD-A0D2-387C50F15DD7}" srcOrd="9" destOrd="0" presId="urn:microsoft.com/office/officeart/2005/8/layout/target3"/>
    <dgm:cxn modelId="{247E9C74-7381-4203-AE78-565AF5A4FB62}" type="presParOf" srcId="{B5CA449F-D0B1-4FFF-B763-1ED852474CE4}" destId="{74DCA32D-8A96-4DE0-B6E7-D8C8899E9E32}" srcOrd="10" destOrd="0" presId="urn:microsoft.com/office/officeart/2005/8/layout/target3"/>
    <dgm:cxn modelId="{A84728A1-FD23-413A-A63C-D7143944066E}" type="presParOf" srcId="{B5CA449F-D0B1-4FFF-B763-1ED852474CE4}" destId="{72F8F5C8-22AE-415A-8974-39810A85FD50}" srcOrd="11" destOrd="0" presId="urn:microsoft.com/office/officeart/2005/8/layout/target3"/>
    <dgm:cxn modelId="{609D26AC-FE02-4EA1-BA2F-2849059AEDD3}" type="presParOf" srcId="{B5CA449F-D0B1-4FFF-B763-1ED852474CE4}" destId="{4C10711D-B62D-45BC-BB36-BAAA292194A4}" srcOrd="12" destOrd="0" presId="urn:microsoft.com/office/officeart/2005/8/layout/target3"/>
    <dgm:cxn modelId="{C29FEC19-B439-4462-92B7-E0B94D7AD29C}" type="presParOf" srcId="{B5CA449F-D0B1-4FFF-B763-1ED852474CE4}" destId="{53E4CACF-B7C6-48D1-BF6D-262764FDA981}" srcOrd="13" destOrd="0" presId="urn:microsoft.com/office/officeart/2005/8/layout/target3"/>
    <dgm:cxn modelId="{A6EB0A88-EAF4-4E91-AB77-C9FF50320AA4}" type="presParOf" srcId="{B5CA449F-D0B1-4FFF-B763-1ED852474CE4}" destId="{A0FF59A7-9F65-4C30-A81E-A92D83A325BA}" srcOrd="14" destOrd="0" presId="urn:microsoft.com/office/officeart/2005/8/layout/target3"/>
    <dgm:cxn modelId="{650E410D-CC9B-4E0C-98A8-1ACEA5B5DE24}" type="presParOf" srcId="{B5CA449F-D0B1-4FFF-B763-1ED852474CE4}" destId="{8D257840-2B23-44E4-AC76-4D9C09C4F995}" srcOrd="15" destOrd="0" presId="urn:microsoft.com/office/officeart/2005/8/layout/target3"/>
    <dgm:cxn modelId="{E6F552DF-9254-48AB-B6D9-4FCF6B92F4FC}" type="presParOf" srcId="{B5CA449F-D0B1-4FFF-B763-1ED852474CE4}" destId="{9BF6D269-A96E-4745-A2B2-2FC8764BABC4}" srcOrd="16" destOrd="0" presId="urn:microsoft.com/office/officeart/2005/8/layout/target3"/>
    <dgm:cxn modelId="{E75B47F6-3CED-4DB7-8CD9-DC79924CC837}" type="presParOf" srcId="{B5CA449F-D0B1-4FFF-B763-1ED852474CE4}" destId="{30E1A39A-DB3E-4B22-968A-3AD3CDE03CA8}" srcOrd="17" destOrd="0" presId="urn:microsoft.com/office/officeart/2005/8/layout/target3"/>
    <dgm:cxn modelId="{8213EAED-7BE5-4E25-B625-05496970765A}" type="presParOf" srcId="{B5CA449F-D0B1-4FFF-B763-1ED852474CE4}" destId="{F313EA4D-5CAC-4C8E-82B2-AC7BE04D7283}" srcOrd="18" destOrd="0" presId="urn:microsoft.com/office/officeart/2005/8/layout/target3"/>
    <dgm:cxn modelId="{27696F33-5AAB-4A9B-9659-B08B0361E1EB}" type="presParOf" srcId="{B5CA449F-D0B1-4FFF-B763-1ED852474CE4}" destId="{68BE597C-C367-4EB7-A698-04CAEBDD9BEE}" srcOrd="19" destOrd="0" presId="urn:microsoft.com/office/officeart/2005/8/layout/target3"/>
    <dgm:cxn modelId="{582876DC-3783-4B00-A272-786FDBF84ACF}" type="presParOf" srcId="{B5CA449F-D0B1-4FFF-B763-1ED852474CE4}" destId="{EE640706-5256-4C52-9D6B-3C4FADF8818A}" srcOrd="20" destOrd="0" presId="urn:microsoft.com/office/officeart/2005/8/layout/target3"/>
    <dgm:cxn modelId="{212DE25D-0FDC-4E26-B2F9-4DCE34B0D733}" type="presParOf" srcId="{B5CA449F-D0B1-4FFF-B763-1ED852474CE4}" destId="{372A2F61-996F-4178-BB0A-7B0E98D2AED6}" srcOrd="21" destOrd="0" presId="urn:microsoft.com/office/officeart/2005/8/layout/target3"/>
    <dgm:cxn modelId="{BBA0F939-AD2E-4077-9F65-1A06CBAA802F}" type="presParOf" srcId="{B5CA449F-D0B1-4FFF-B763-1ED852474CE4}" destId="{568BAC75-D605-4474-930C-75A7DE987666}" srcOrd="22" destOrd="0" presId="urn:microsoft.com/office/officeart/2005/8/layout/target3"/>
    <dgm:cxn modelId="{A3ED109F-1A90-4731-9B67-06961441D7B7}" type="presParOf" srcId="{B5CA449F-D0B1-4FFF-B763-1ED852474CE4}" destId="{D381229B-8F06-45AD-A328-89287A1E03ED}" srcOrd="23" destOrd="0" presId="urn:microsoft.com/office/officeart/2005/8/layout/target3"/>
    <dgm:cxn modelId="{7111A521-D409-4BE1-9D7E-92A4145B08C9}" type="presParOf" srcId="{B5CA449F-D0B1-4FFF-B763-1ED852474CE4}" destId="{FAFD27B7-CA32-4C1D-ACEA-BA4249781DF9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CD116B-F346-425D-BB90-EC24355703D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6158F70-0B0F-4BED-ACBE-97AF6274BCB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latin typeface="+mj-lt"/>
            </a:rPr>
            <a:t>ПОДСИСТЕМА ИЗМЕРЕНИЯ ПАРАМЕТРОВ ПОТРЕБЛЯЕМЫХ ЭНЕРГОРЕСУРСОВ И АВТОМАТИЗИРОВАННОГО СБОРА ДАННЫХ С ПРИБОРОВ УЧЕТА</a:t>
          </a:r>
          <a:endParaRPr lang="ru-RU" sz="1600" b="1" dirty="0">
            <a:latin typeface="+mj-lt"/>
          </a:endParaRPr>
        </a:p>
      </dgm:t>
    </dgm:pt>
    <dgm:pt modelId="{3DFF5155-C344-4990-9F1E-6307B895FDBD}" type="parTrans" cxnId="{420A05B4-C281-4437-B26E-A7AA7CE28DE9}">
      <dgm:prSet/>
      <dgm:spPr/>
      <dgm:t>
        <a:bodyPr/>
        <a:lstStyle/>
        <a:p>
          <a:endParaRPr lang="ru-RU"/>
        </a:p>
      </dgm:t>
    </dgm:pt>
    <dgm:pt modelId="{B819E49E-5B55-473F-94F2-80935181927D}" type="sibTrans" cxnId="{420A05B4-C281-4437-B26E-A7AA7CE28DE9}">
      <dgm:prSet/>
      <dgm:spPr/>
      <dgm:t>
        <a:bodyPr/>
        <a:lstStyle/>
        <a:p>
          <a:endParaRPr lang="ru-RU"/>
        </a:p>
      </dgm:t>
    </dgm:pt>
    <dgm:pt modelId="{F3E7FBEF-393F-461A-B467-7DEF4D43029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latin typeface="+mj-lt"/>
            </a:rPr>
            <a:t>ПОДСИСТЕМА ОБРАБОТКИ ИЗМЕРИТЕЛЬНОЙ ИНФОРМАЦИИ, ВЕДЕНИЕ ПРОТОКОЛОВ И АРХИВИРОВАНИЕ ДАННЫХ</a:t>
          </a:r>
          <a:endParaRPr lang="ru-RU" sz="1600" b="1" dirty="0">
            <a:latin typeface="+mj-lt"/>
          </a:endParaRPr>
        </a:p>
      </dgm:t>
    </dgm:pt>
    <dgm:pt modelId="{8ADF2E80-0FFF-46DF-9DE4-0E1BE33C1059}" type="parTrans" cxnId="{3A5A518B-54DF-47FC-AC94-715E09DB01B9}">
      <dgm:prSet/>
      <dgm:spPr/>
      <dgm:t>
        <a:bodyPr/>
        <a:lstStyle/>
        <a:p>
          <a:endParaRPr lang="ru-RU"/>
        </a:p>
      </dgm:t>
    </dgm:pt>
    <dgm:pt modelId="{E2CBE4C2-59FE-49E7-B087-EC7AFDB425C5}" type="sibTrans" cxnId="{3A5A518B-54DF-47FC-AC94-715E09DB01B9}">
      <dgm:prSet/>
      <dgm:spPr/>
      <dgm:t>
        <a:bodyPr/>
        <a:lstStyle/>
        <a:p>
          <a:endParaRPr lang="ru-RU"/>
        </a:p>
      </dgm:t>
    </dgm:pt>
    <dgm:pt modelId="{78BCA015-5DD3-4655-9D26-A61A0BF1D81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latin typeface="+mj-lt"/>
            </a:rPr>
            <a:t>ПОДСИСТЕМА ФОРМИРОВАНИЯ ОТЧЕТОВ ПО ДАННЫМ ПРИБОРОВ УЧЕТА</a:t>
          </a:r>
          <a:endParaRPr lang="ru-RU" sz="1600" b="1" dirty="0">
            <a:latin typeface="+mj-lt"/>
          </a:endParaRPr>
        </a:p>
      </dgm:t>
    </dgm:pt>
    <dgm:pt modelId="{053D9164-B77D-47FF-9EBC-4A5ED4996A1F}" type="parTrans" cxnId="{A8BC150F-FBF6-4958-97B8-06241F48FAA7}">
      <dgm:prSet/>
      <dgm:spPr/>
      <dgm:t>
        <a:bodyPr/>
        <a:lstStyle/>
        <a:p>
          <a:endParaRPr lang="ru-RU"/>
        </a:p>
      </dgm:t>
    </dgm:pt>
    <dgm:pt modelId="{10C3BB53-0B21-48BA-89F4-8807C04D8F72}" type="sibTrans" cxnId="{A8BC150F-FBF6-4958-97B8-06241F48FAA7}">
      <dgm:prSet/>
      <dgm:spPr/>
      <dgm:t>
        <a:bodyPr/>
        <a:lstStyle/>
        <a:p>
          <a:endParaRPr lang="ru-RU"/>
        </a:p>
      </dgm:t>
    </dgm:pt>
    <dgm:pt modelId="{BB234B4E-90DA-4F8F-BEA0-0A5F0E2FC4ED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latin typeface="+mj-lt"/>
            </a:rPr>
            <a:t>ПОДСИСТЕМА ОТОБРАЖЕНИЯ ГРАФИЧЕСКОЙ ИНФОРМАЦИИ</a:t>
          </a:r>
          <a:endParaRPr lang="ru-RU" sz="1600" b="1" dirty="0">
            <a:latin typeface="+mj-lt"/>
          </a:endParaRPr>
        </a:p>
      </dgm:t>
    </dgm:pt>
    <dgm:pt modelId="{ADAA90C8-570D-4E9B-A803-B265B021DEB7}" type="parTrans" cxnId="{42B2D4DD-54BB-4EC2-980C-8C80C6BBB7F3}">
      <dgm:prSet/>
      <dgm:spPr/>
      <dgm:t>
        <a:bodyPr/>
        <a:lstStyle/>
        <a:p>
          <a:endParaRPr lang="ru-RU"/>
        </a:p>
      </dgm:t>
    </dgm:pt>
    <dgm:pt modelId="{1E58B809-858B-474E-91E0-F53D15085E80}" type="sibTrans" cxnId="{42B2D4DD-54BB-4EC2-980C-8C80C6BBB7F3}">
      <dgm:prSet/>
      <dgm:spPr/>
      <dgm:t>
        <a:bodyPr/>
        <a:lstStyle/>
        <a:p>
          <a:endParaRPr lang="ru-RU"/>
        </a:p>
      </dgm:t>
    </dgm:pt>
    <dgm:pt modelId="{392F47EE-5C15-4AFA-9419-2B8EB622523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smtClean="0">
              <a:latin typeface="+mj-lt"/>
            </a:rPr>
            <a:t>ПОДСИСТЕМА СИГНАЛИЗАЦИИ О НАЛИЧИИ ВНЕШТАТНОЙ СИТУАЦИИ</a:t>
          </a:r>
          <a:endParaRPr lang="ru-RU" sz="1600" b="1" dirty="0">
            <a:latin typeface="+mj-lt"/>
          </a:endParaRPr>
        </a:p>
      </dgm:t>
    </dgm:pt>
    <dgm:pt modelId="{73805DCD-7703-473B-A1CB-A501F87A9940}" type="parTrans" cxnId="{FCC73E10-D507-4EC7-9314-CB49FA9C0103}">
      <dgm:prSet/>
      <dgm:spPr/>
      <dgm:t>
        <a:bodyPr/>
        <a:lstStyle/>
        <a:p>
          <a:endParaRPr lang="ru-RU"/>
        </a:p>
      </dgm:t>
    </dgm:pt>
    <dgm:pt modelId="{519F9817-3B93-45D2-AE52-130FC2A81A0B}" type="sibTrans" cxnId="{FCC73E10-D507-4EC7-9314-CB49FA9C0103}">
      <dgm:prSet/>
      <dgm:spPr/>
      <dgm:t>
        <a:bodyPr/>
        <a:lstStyle/>
        <a:p>
          <a:endParaRPr lang="ru-RU"/>
        </a:p>
      </dgm:t>
    </dgm:pt>
    <dgm:pt modelId="{A5AAE007-78A9-4A05-99C4-72579E56A1BE}" type="pres">
      <dgm:prSet presAssocID="{44CD116B-F346-425D-BB90-EC24355703D8}" presName="linear" presStyleCnt="0">
        <dgm:presLayoutVars>
          <dgm:dir/>
          <dgm:animLvl val="lvl"/>
          <dgm:resizeHandles val="exact"/>
        </dgm:presLayoutVars>
      </dgm:prSet>
      <dgm:spPr/>
    </dgm:pt>
    <dgm:pt modelId="{275E8394-850C-4F00-83DB-D0787F64B836}" type="pres">
      <dgm:prSet presAssocID="{B6158F70-0B0F-4BED-ACBE-97AF6274BCB5}" presName="parentLin" presStyleCnt="0"/>
      <dgm:spPr/>
    </dgm:pt>
    <dgm:pt modelId="{5E635E85-9AC5-426B-8F5C-4AEF91D64502}" type="pres">
      <dgm:prSet presAssocID="{B6158F70-0B0F-4BED-ACBE-97AF6274BCB5}" presName="parentLeftMargin" presStyleLbl="node1" presStyleIdx="0" presStyleCnt="5"/>
      <dgm:spPr/>
    </dgm:pt>
    <dgm:pt modelId="{7A89ACB4-E30E-4B9A-A037-44A88DDEEBA1}" type="pres">
      <dgm:prSet presAssocID="{B6158F70-0B0F-4BED-ACBE-97AF6274BCB5}" presName="parentText" presStyleLbl="node1" presStyleIdx="0" presStyleCnt="5" custScaleX="133334" custScaleY="23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E2D6A-15B4-4FA5-81FB-0A73B4905CB1}" type="pres">
      <dgm:prSet presAssocID="{B6158F70-0B0F-4BED-ACBE-97AF6274BCB5}" presName="negativeSpace" presStyleCnt="0"/>
      <dgm:spPr/>
    </dgm:pt>
    <dgm:pt modelId="{3D86D971-4553-434E-84F3-2C7ECE05D196}" type="pres">
      <dgm:prSet presAssocID="{B6158F70-0B0F-4BED-ACBE-97AF6274BCB5}" presName="childText" presStyleLbl="conFgAcc1" presStyleIdx="0" presStyleCnt="5">
        <dgm:presLayoutVars>
          <dgm:bulletEnabled val="1"/>
        </dgm:presLayoutVars>
      </dgm:prSet>
      <dgm:spPr/>
    </dgm:pt>
    <dgm:pt modelId="{1312B64A-5DF6-45C1-BC9E-C86749A460E3}" type="pres">
      <dgm:prSet presAssocID="{B819E49E-5B55-473F-94F2-80935181927D}" presName="spaceBetweenRectangles" presStyleCnt="0"/>
      <dgm:spPr/>
    </dgm:pt>
    <dgm:pt modelId="{599D877F-42BE-4FE2-A810-5547AB849657}" type="pres">
      <dgm:prSet presAssocID="{F3E7FBEF-393F-461A-B467-7DEF4D43029F}" presName="parentLin" presStyleCnt="0"/>
      <dgm:spPr/>
    </dgm:pt>
    <dgm:pt modelId="{555538F3-69BD-4FB9-9F9E-682E50A46FB1}" type="pres">
      <dgm:prSet presAssocID="{F3E7FBEF-393F-461A-B467-7DEF4D43029F}" presName="parentLeftMargin" presStyleLbl="node1" presStyleIdx="0" presStyleCnt="5"/>
      <dgm:spPr/>
    </dgm:pt>
    <dgm:pt modelId="{85A164E0-CA63-4526-973B-589E6DDFDE2C}" type="pres">
      <dgm:prSet presAssocID="{F3E7FBEF-393F-461A-B467-7DEF4D43029F}" presName="parentText" presStyleLbl="node1" presStyleIdx="1" presStyleCnt="5" custScaleX="133334" custScaleY="176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2986B-E2EB-488A-A4D0-E781D459D5AA}" type="pres">
      <dgm:prSet presAssocID="{F3E7FBEF-393F-461A-B467-7DEF4D43029F}" presName="negativeSpace" presStyleCnt="0"/>
      <dgm:spPr/>
    </dgm:pt>
    <dgm:pt modelId="{1B8BBF68-EEE0-4E11-B074-FEBBC572F5CD}" type="pres">
      <dgm:prSet presAssocID="{F3E7FBEF-393F-461A-B467-7DEF4D43029F}" presName="childText" presStyleLbl="conFgAcc1" presStyleIdx="1" presStyleCnt="5">
        <dgm:presLayoutVars>
          <dgm:bulletEnabled val="1"/>
        </dgm:presLayoutVars>
      </dgm:prSet>
      <dgm:spPr/>
    </dgm:pt>
    <dgm:pt modelId="{71662085-6402-4E42-BCF4-C6EAD139A0E6}" type="pres">
      <dgm:prSet presAssocID="{E2CBE4C2-59FE-49E7-B087-EC7AFDB425C5}" presName="spaceBetweenRectangles" presStyleCnt="0"/>
      <dgm:spPr/>
    </dgm:pt>
    <dgm:pt modelId="{F6FA9C7C-5EF8-43DF-8DD6-3D7D5F2AE11D}" type="pres">
      <dgm:prSet presAssocID="{78BCA015-5DD3-4655-9D26-A61A0BF1D81F}" presName="parentLin" presStyleCnt="0"/>
      <dgm:spPr/>
    </dgm:pt>
    <dgm:pt modelId="{3D84AADA-2E6C-42F0-890E-5E73471552DC}" type="pres">
      <dgm:prSet presAssocID="{78BCA015-5DD3-4655-9D26-A61A0BF1D81F}" presName="parentLeftMargin" presStyleLbl="node1" presStyleIdx="1" presStyleCnt="5"/>
      <dgm:spPr/>
    </dgm:pt>
    <dgm:pt modelId="{8DA6D29A-2181-4777-B5A0-014B1B9C9CEB}" type="pres">
      <dgm:prSet presAssocID="{78BCA015-5DD3-4655-9D26-A61A0BF1D81F}" presName="parentText" presStyleLbl="node1" presStyleIdx="2" presStyleCnt="5" custScaleX="133333" custScaleY="176001">
        <dgm:presLayoutVars>
          <dgm:chMax val="0"/>
          <dgm:bulletEnabled val="1"/>
        </dgm:presLayoutVars>
      </dgm:prSet>
      <dgm:spPr/>
    </dgm:pt>
    <dgm:pt modelId="{15CB5290-4777-4AC7-B66A-BBECD4ABF050}" type="pres">
      <dgm:prSet presAssocID="{78BCA015-5DD3-4655-9D26-A61A0BF1D81F}" presName="negativeSpace" presStyleCnt="0"/>
      <dgm:spPr/>
    </dgm:pt>
    <dgm:pt modelId="{CD6B0D11-2A79-41B1-BC98-EC979A65998C}" type="pres">
      <dgm:prSet presAssocID="{78BCA015-5DD3-4655-9D26-A61A0BF1D81F}" presName="childText" presStyleLbl="conFgAcc1" presStyleIdx="2" presStyleCnt="5">
        <dgm:presLayoutVars>
          <dgm:bulletEnabled val="1"/>
        </dgm:presLayoutVars>
      </dgm:prSet>
      <dgm:spPr/>
    </dgm:pt>
    <dgm:pt modelId="{DC74B547-895D-4406-B52B-F9757777F458}" type="pres">
      <dgm:prSet presAssocID="{10C3BB53-0B21-48BA-89F4-8807C04D8F72}" presName="spaceBetweenRectangles" presStyleCnt="0"/>
      <dgm:spPr/>
    </dgm:pt>
    <dgm:pt modelId="{BA994B8A-B229-48D7-BEB8-F67042A0F630}" type="pres">
      <dgm:prSet presAssocID="{BB234B4E-90DA-4F8F-BEA0-0A5F0E2FC4ED}" presName="parentLin" presStyleCnt="0"/>
      <dgm:spPr/>
    </dgm:pt>
    <dgm:pt modelId="{1D03585F-E494-43A4-8E81-2E5FCDDC0C84}" type="pres">
      <dgm:prSet presAssocID="{BB234B4E-90DA-4F8F-BEA0-0A5F0E2FC4ED}" presName="parentLeftMargin" presStyleLbl="node1" presStyleIdx="2" presStyleCnt="5"/>
      <dgm:spPr/>
    </dgm:pt>
    <dgm:pt modelId="{20EE5B0B-952A-4B2A-9E56-3DCAFB551035}" type="pres">
      <dgm:prSet presAssocID="{BB234B4E-90DA-4F8F-BEA0-0A5F0E2FC4ED}" presName="parentText" presStyleLbl="node1" presStyleIdx="3" presStyleCnt="5" custScaleX="133333" custScaleY="157237">
        <dgm:presLayoutVars>
          <dgm:chMax val="0"/>
          <dgm:bulletEnabled val="1"/>
        </dgm:presLayoutVars>
      </dgm:prSet>
      <dgm:spPr/>
    </dgm:pt>
    <dgm:pt modelId="{78F49411-7627-4F00-9971-4579704D65F8}" type="pres">
      <dgm:prSet presAssocID="{BB234B4E-90DA-4F8F-BEA0-0A5F0E2FC4ED}" presName="negativeSpace" presStyleCnt="0"/>
      <dgm:spPr/>
    </dgm:pt>
    <dgm:pt modelId="{D8619545-DBCE-4841-9791-6F61D79CEAEB}" type="pres">
      <dgm:prSet presAssocID="{BB234B4E-90DA-4F8F-BEA0-0A5F0E2FC4ED}" presName="childText" presStyleLbl="conFgAcc1" presStyleIdx="3" presStyleCnt="5">
        <dgm:presLayoutVars>
          <dgm:bulletEnabled val="1"/>
        </dgm:presLayoutVars>
      </dgm:prSet>
      <dgm:spPr/>
    </dgm:pt>
    <dgm:pt modelId="{9A07B7FB-70F2-49C6-94FE-A6BB57A9A0F2}" type="pres">
      <dgm:prSet presAssocID="{1E58B809-858B-474E-91E0-F53D15085E80}" presName="spaceBetweenRectangles" presStyleCnt="0"/>
      <dgm:spPr/>
    </dgm:pt>
    <dgm:pt modelId="{54AE3F51-D522-4A14-9B51-7DC82063DCFA}" type="pres">
      <dgm:prSet presAssocID="{392F47EE-5C15-4AFA-9419-2B8EB6225233}" presName="parentLin" presStyleCnt="0"/>
      <dgm:spPr/>
    </dgm:pt>
    <dgm:pt modelId="{5FF4E189-6794-40B9-9519-42C6F20FF32D}" type="pres">
      <dgm:prSet presAssocID="{392F47EE-5C15-4AFA-9419-2B8EB6225233}" presName="parentLeftMargin" presStyleLbl="node1" presStyleIdx="3" presStyleCnt="5"/>
      <dgm:spPr/>
    </dgm:pt>
    <dgm:pt modelId="{640FA4EA-EC0E-4919-A0D9-BFDACA6E1CF2}" type="pres">
      <dgm:prSet presAssocID="{392F47EE-5C15-4AFA-9419-2B8EB6225233}" presName="parentText" presStyleLbl="node1" presStyleIdx="4" presStyleCnt="5" custScaleX="130743" custScaleY="213102" custLinFactNeighborX="16667" custLinFactNeighborY="-17880">
        <dgm:presLayoutVars>
          <dgm:chMax val="0"/>
          <dgm:bulletEnabled val="1"/>
        </dgm:presLayoutVars>
      </dgm:prSet>
      <dgm:spPr/>
    </dgm:pt>
    <dgm:pt modelId="{65360632-897E-453B-BF89-4CB195974D6D}" type="pres">
      <dgm:prSet presAssocID="{392F47EE-5C15-4AFA-9419-2B8EB6225233}" presName="negativeSpace" presStyleCnt="0"/>
      <dgm:spPr/>
    </dgm:pt>
    <dgm:pt modelId="{3274930A-F2E5-4B5D-9FF6-C9418F3A8035}" type="pres">
      <dgm:prSet presAssocID="{392F47EE-5C15-4AFA-9419-2B8EB622523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A4980CC-9404-45AF-BC63-E4DA5616C4BA}" type="presOf" srcId="{392F47EE-5C15-4AFA-9419-2B8EB6225233}" destId="{5FF4E189-6794-40B9-9519-42C6F20FF32D}" srcOrd="0" destOrd="0" presId="urn:microsoft.com/office/officeart/2005/8/layout/list1"/>
    <dgm:cxn modelId="{A61B9540-1AEE-4E2D-9C10-18C070C7356D}" type="presOf" srcId="{BB234B4E-90DA-4F8F-BEA0-0A5F0E2FC4ED}" destId="{1D03585F-E494-43A4-8E81-2E5FCDDC0C84}" srcOrd="0" destOrd="0" presId="urn:microsoft.com/office/officeart/2005/8/layout/list1"/>
    <dgm:cxn modelId="{49CDB3C8-3A68-463E-91AC-9A907A6B87C9}" type="presOf" srcId="{B6158F70-0B0F-4BED-ACBE-97AF6274BCB5}" destId="{5E635E85-9AC5-426B-8F5C-4AEF91D64502}" srcOrd="0" destOrd="0" presId="urn:microsoft.com/office/officeart/2005/8/layout/list1"/>
    <dgm:cxn modelId="{968B8B6C-A3AB-4FD6-A870-FAED8B8C0B7C}" type="presOf" srcId="{B6158F70-0B0F-4BED-ACBE-97AF6274BCB5}" destId="{7A89ACB4-E30E-4B9A-A037-44A88DDEEBA1}" srcOrd="1" destOrd="0" presId="urn:microsoft.com/office/officeart/2005/8/layout/list1"/>
    <dgm:cxn modelId="{3A5A518B-54DF-47FC-AC94-715E09DB01B9}" srcId="{44CD116B-F346-425D-BB90-EC24355703D8}" destId="{F3E7FBEF-393F-461A-B467-7DEF4D43029F}" srcOrd="1" destOrd="0" parTransId="{8ADF2E80-0FFF-46DF-9DE4-0E1BE33C1059}" sibTransId="{E2CBE4C2-59FE-49E7-B087-EC7AFDB425C5}"/>
    <dgm:cxn modelId="{3A671A74-8C3D-4053-953B-DB43FA2F1D04}" type="presOf" srcId="{392F47EE-5C15-4AFA-9419-2B8EB6225233}" destId="{640FA4EA-EC0E-4919-A0D9-BFDACA6E1CF2}" srcOrd="1" destOrd="0" presId="urn:microsoft.com/office/officeart/2005/8/layout/list1"/>
    <dgm:cxn modelId="{42B2D4DD-54BB-4EC2-980C-8C80C6BBB7F3}" srcId="{44CD116B-F346-425D-BB90-EC24355703D8}" destId="{BB234B4E-90DA-4F8F-BEA0-0A5F0E2FC4ED}" srcOrd="3" destOrd="0" parTransId="{ADAA90C8-570D-4E9B-A803-B265B021DEB7}" sibTransId="{1E58B809-858B-474E-91E0-F53D15085E80}"/>
    <dgm:cxn modelId="{A8BC150F-FBF6-4958-97B8-06241F48FAA7}" srcId="{44CD116B-F346-425D-BB90-EC24355703D8}" destId="{78BCA015-5DD3-4655-9D26-A61A0BF1D81F}" srcOrd="2" destOrd="0" parTransId="{053D9164-B77D-47FF-9EBC-4A5ED4996A1F}" sibTransId="{10C3BB53-0B21-48BA-89F4-8807C04D8F72}"/>
    <dgm:cxn modelId="{C3B7B871-09AB-4DB5-B260-9B81D2ADADF1}" type="presOf" srcId="{F3E7FBEF-393F-461A-B467-7DEF4D43029F}" destId="{555538F3-69BD-4FB9-9F9E-682E50A46FB1}" srcOrd="0" destOrd="0" presId="urn:microsoft.com/office/officeart/2005/8/layout/list1"/>
    <dgm:cxn modelId="{420A05B4-C281-4437-B26E-A7AA7CE28DE9}" srcId="{44CD116B-F346-425D-BB90-EC24355703D8}" destId="{B6158F70-0B0F-4BED-ACBE-97AF6274BCB5}" srcOrd="0" destOrd="0" parTransId="{3DFF5155-C344-4990-9F1E-6307B895FDBD}" sibTransId="{B819E49E-5B55-473F-94F2-80935181927D}"/>
    <dgm:cxn modelId="{69ECF466-6DEF-4451-A9B6-C03FC3F08DA9}" type="presOf" srcId="{F3E7FBEF-393F-461A-B467-7DEF4D43029F}" destId="{85A164E0-CA63-4526-973B-589E6DDFDE2C}" srcOrd="1" destOrd="0" presId="urn:microsoft.com/office/officeart/2005/8/layout/list1"/>
    <dgm:cxn modelId="{7ACD75EA-78CC-4E30-925D-D837033B9A71}" type="presOf" srcId="{BB234B4E-90DA-4F8F-BEA0-0A5F0E2FC4ED}" destId="{20EE5B0B-952A-4B2A-9E56-3DCAFB551035}" srcOrd="1" destOrd="0" presId="urn:microsoft.com/office/officeart/2005/8/layout/list1"/>
    <dgm:cxn modelId="{CD19AAF4-0ED1-485B-9F34-FA07D5160984}" type="presOf" srcId="{44CD116B-F346-425D-BB90-EC24355703D8}" destId="{A5AAE007-78A9-4A05-99C4-72579E56A1BE}" srcOrd="0" destOrd="0" presId="urn:microsoft.com/office/officeart/2005/8/layout/list1"/>
    <dgm:cxn modelId="{037CDB46-EF3B-4011-84ED-D1C452B2C05F}" type="presOf" srcId="{78BCA015-5DD3-4655-9D26-A61A0BF1D81F}" destId="{8DA6D29A-2181-4777-B5A0-014B1B9C9CEB}" srcOrd="1" destOrd="0" presId="urn:microsoft.com/office/officeart/2005/8/layout/list1"/>
    <dgm:cxn modelId="{FCC73E10-D507-4EC7-9314-CB49FA9C0103}" srcId="{44CD116B-F346-425D-BB90-EC24355703D8}" destId="{392F47EE-5C15-4AFA-9419-2B8EB6225233}" srcOrd="4" destOrd="0" parTransId="{73805DCD-7703-473B-A1CB-A501F87A9940}" sibTransId="{519F9817-3B93-45D2-AE52-130FC2A81A0B}"/>
    <dgm:cxn modelId="{5BBA4436-3FA8-4990-8952-CFFC7AC2ADDA}" type="presOf" srcId="{78BCA015-5DD3-4655-9D26-A61A0BF1D81F}" destId="{3D84AADA-2E6C-42F0-890E-5E73471552DC}" srcOrd="0" destOrd="0" presId="urn:microsoft.com/office/officeart/2005/8/layout/list1"/>
    <dgm:cxn modelId="{3B85560A-CE35-44FA-AFF9-A74E44C3CC2B}" type="presParOf" srcId="{A5AAE007-78A9-4A05-99C4-72579E56A1BE}" destId="{275E8394-850C-4F00-83DB-D0787F64B836}" srcOrd="0" destOrd="0" presId="urn:microsoft.com/office/officeart/2005/8/layout/list1"/>
    <dgm:cxn modelId="{E458C5F1-D26F-4252-A944-785EE597BA66}" type="presParOf" srcId="{275E8394-850C-4F00-83DB-D0787F64B836}" destId="{5E635E85-9AC5-426B-8F5C-4AEF91D64502}" srcOrd="0" destOrd="0" presId="urn:microsoft.com/office/officeart/2005/8/layout/list1"/>
    <dgm:cxn modelId="{7DC92C0C-5CBD-4B00-8623-A1BD8DBD0395}" type="presParOf" srcId="{275E8394-850C-4F00-83DB-D0787F64B836}" destId="{7A89ACB4-E30E-4B9A-A037-44A88DDEEBA1}" srcOrd="1" destOrd="0" presId="urn:microsoft.com/office/officeart/2005/8/layout/list1"/>
    <dgm:cxn modelId="{111B850F-71C3-430B-87DB-8A4B8A2A81E6}" type="presParOf" srcId="{A5AAE007-78A9-4A05-99C4-72579E56A1BE}" destId="{1DEE2D6A-15B4-4FA5-81FB-0A73B4905CB1}" srcOrd="1" destOrd="0" presId="urn:microsoft.com/office/officeart/2005/8/layout/list1"/>
    <dgm:cxn modelId="{C0BE61F8-8C15-4772-86B0-573AC3E7A909}" type="presParOf" srcId="{A5AAE007-78A9-4A05-99C4-72579E56A1BE}" destId="{3D86D971-4553-434E-84F3-2C7ECE05D196}" srcOrd="2" destOrd="0" presId="urn:microsoft.com/office/officeart/2005/8/layout/list1"/>
    <dgm:cxn modelId="{A77E67A5-166B-438E-A557-D5DED1DD3E32}" type="presParOf" srcId="{A5AAE007-78A9-4A05-99C4-72579E56A1BE}" destId="{1312B64A-5DF6-45C1-BC9E-C86749A460E3}" srcOrd="3" destOrd="0" presId="urn:microsoft.com/office/officeart/2005/8/layout/list1"/>
    <dgm:cxn modelId="{9A2A69E3-4982-4E86-9A47-E77928C9F503}" type="presParOf" srcId="{A5AAE007-78A9-4A05-99C4-72579E56A1BE}" destId="{599D877F-42BE-4FE2-A810-5547AB849657}" srcOrd="4" destOrd="0" presId="urn:microsoft.com/office/officeart/2005/8/layout/list1"/>
    <dgm:cxn modelId="{4DE25BBB-5CC4-4707-8D5E-D3B24F998CA1}" type="presParOf" srcId="{599D877F-42BE-4FE2-A810-5547AB849657}" destId="{555538F3-69BD-4FB9-9F9E-682E50A46FB1}" srcOrd="0" destOrd="0" presId="urn:microsoft.com/office/officeart/2005/8/layout/list1"/>
    <dgm:cxn modelId="{16F474C1-704B-4015-B194-80A75C5C9C0D}" type="presParOf" srcId="{599D877F-42BE-4FE2-A810-5547AB849657}" destId="{85A164E0-CA63-4526-973B-589E6DDFDE2C}" srcOrd="1" destOrd="0" presId="urn:microsoft.com/office/officeart/2005/8/layout/list1"/>
    <dgm:cxn modelId="{0741E89E-4F4A-4A65-8981-A221148EB986}" type="presParOf" srcId="{A5AAE007-78A9-4A05-99C4-72579E56A1BE}" destId="{59F2986B-E2EB-488A-A4D0-E781D459D5AA}" srcOrd="5" destOrd="0" presId="urn:microsoft.com/office/officeart/2005/8/layout/list1"/>
    <dgm:cxn modelId="{319D951D-A667-4B55-8E72-943409B21D59}" type="presParOf" srcId="{A5AAE007-78A9-4A05-99C4-72579E56A1BE}" destId="{1B8BBF68-EEE0-4E11-B074-FEBBC572F5CD}" srcOrd="6" destOrd="0" presId="urn:microsoft.com/office/officeart/2005/8/layout/list1"/>
    <dgm:cxn modelId="{A71B35EE-93F6-45B5-B007-17AE67C1277E}" type="presParOf" srcId="{A5AAE007-78A9-4A05-99C4-72579E56A1BE}" destId="{71662085-6402-4E42-BCF4-C6EAD139A0E6}" srcOrd="7" destOrd="0" presId="urn:microsoft.com/office/officeart/2005/8/layout/list1"/>
    <dgm:cxn modelId="{61AD9E10-2F6C-468D-83D5-A626A4A01D1E}" type="presParOf" srcId="{A5AAE007-78A9-4A05-99C4-72579E56A1BE}" destId="{F6FA9C7C-5EF8-43DF-8DD6-3D7D5F2AE11D}" srcOrd="8" destOrd="0" presId="urn:microsoft.com/office/officeart/2005/8/layout/list1"/>
    <dgm:cxn modelId="{86211AB6-FA3D-49FC-B86E-88FA6FF48CEE}" type="presParOf" srcId="{F6FA9C7C-5EF8-43DF-8DD6-3D7D5F2AE11D}" destId="{3D84AADA-2E6C-42F0-890E-5E73471552DC}" srcOrd="0" destOrd="0" presId="urn:microsoft.com/office/officeart/2005/8/layout/list1"/>
    <dgm:cxn modelId="{54F3C09A-A54E-484B-A3D3-70DAD1BD5107}" type="presParOf" srcId="{F6FA9C7C-5EF8-43DF-8DD6-3D7D5F2AE11D}" destId="{8DA6D29A-2181-4777-B5A0-014B1B9C9CEB}" srcOrd="1" destOrd="0" presId="urn:microsoft.com/office/officeart/2005/8/layout/list1"/>
    <dgm:cxn modelId="{28533F03-50D4-4783-9C0E-8259D55CAE54}" type="presParOf" srcId="{A5AAE007-78A9-4A05-99C4-72579E56A1BE}" destId="{15CB5290-4777-4AC7-B66A-BBECD4ABF050}" srcOrd="9" destOrd="0" presId="urn:microsoft.com/office/officeart/2005/8/layout/list1"/>
    <dgm:cxn modelId="{87216088-C469-4A6B-891D-F6E35045450C}" type="presParOf" srcId="{A5AAE007-78A9-4A05-99C4-72579E56A1BE}" destId="{CD6B0D11-2A79-41B1-BC98-EC979A65998C}" srcOrd="10" destOrd="0" presId="urn:microsoft.com/office/officeart/2005/8/layout/list1"/>
    <dgm:cxn modelId="{0A6ED484-E68A-4955-8569-FB2A0D5C4183}" type="presParOf" srcId="{A5AAE007-78A9-4A05-99C4-72579E56A1BE}" destId="{DC74B547-895D-4406-B52B-F9757777F458}" srcOrd="11" destOrd="0" presId="urn:microsoft.com/office/officeart/2005/8/layout/list1"/>
    <dgm:cxn modelId="{129E0688-6BF2-4703-811B-B830A0B560C9}" type="presParOf" srcId="{A5AAE007-78A9-4A05-99C4-72579E56A1BE}" destId="{BA994B8A-B229-48D7-BEB8-F67042A0F630}" srcOrd="12" destOrd="0" presId="urn:microsoft.com/office/officeart/2005/8/layout/list1"/>
    <dgm:cxn modelId="{F55ACD89-EFF9-4294-9651-4E3172A2DB5F}" type="presParOf" srcId="{BA994B8A-B229-48D7-BEB8-F67042A0F630}" destId="{1D03585F-E494-43A4-8E81-2E5FCDDC0C84}" srcOrd="0" destOrd="0" presId="urn:microsoft.com/office/officeart/2005/8/layout/list1"/>
    <dgm:cxn modelId="{D1C5DC95-5C7D-4C2E-93D6-661DE0E0E0E3}" type="presParOf" srcId="{BA994B8A-B229-48D7-BEB8-F67042A0F630}" destId="{20EE5B0B-952A-4B2A-9E56-3DCAFB551035}" srcOrd="1" destOrd="0" presId="urn:microsoft.com/office/officeart/2005/8/layout/list1"/>
    <dgm:cxn modelId="{498FA2B0-5EE8-4909-8AEE-83226CFF6796}" type="presParOf" srcId="{A5AAE007-78A9-4A05-99C4-72579E56A1BE}" destId="{78F49411-7627-4F00-9971-4579704D65F8}" srcOrd="13" destOrd="0" presId="urn:microsoft.com/office/officeart/2005/8/layout/list1"/>
    <dgm:cxn modelId="{9FE4C18F-614D-4722-9908-677DE7265253}" type="presParOf" srcId="{A5AAE007-78A9-4A05-99C4-72579E56A1BE}" destId="{D8619545-DBCE-4841-9791-6F61D79CEAEB}" srcOrd="14" destOrd="0" presId="urn:microsoft.com/office/officeart/2005/8/layout/list1"/>
    <dgm:cxn modelId="{3098F746-B6BA-48C1-A9BD-D2B22F1B7529}" type="presParOf" srcId="{A5AAE007-78A9-4A05-99C4-72579E56A1BE}" destId="{9A07B7FB-70F2-49C6-94FE-A6BB57A9A0F2}" srcOrd="15" destOrd="0" presId="urn:microsoft.com/office/officeart/2005/8/layout/list1"/>
    <dgm:cxn modelId="{7BCE64BB-753D-4F40-813B-3D63E795C52C}" type="presParOf" srcId="{A5AAE007-78A9-4A05-99C4-72579E56A1BE}" destId="{54AE3F51-D522-4A14-9B51-7DC82063DCFA}" srcOrd="16" destOrd="0" presId="urn:microsoft.com/office/officeart/2005/8/layout/list1"/>
    <dgm:cxn modelId="{E8318D83-E222-4C53-99FE-D7627E1FA841}" type="presParOf" srcId="{54AE3F51-D522-4A14-9B51-7DC82063DCFA}" destId="{5FF4E189-6794-40B9-9519-42C6F20FF32D}" srcOrd="0" destOrd="0" presId="urn:microsoft.com/office/officeart/2005/8/layout/list1"/>
    <dgm:cxn modelId="{F2F4BCCF-D89F-4920-977B-707BD8044BFC}" type="presParOf" srcId="{54AE3F51-D522-4A14-9B51-7DC82063DCFA}" destId="{640FA4EA-EC0E-4919-A0D9-BFDACA6E1CF2}" srcOrd="1" destOrd="0" presId="urn:microsoft.com/office/officeart/2005/8/layout/list1"/>
    <dgm:cxn modelId="{0C171343-B158-43D3-B9A2-B645D888FBDD}" type="presParOf" srcId="{A5AAE007-78A9-4A05-99C4-72579E56A1BE}" destId="{65360632-897E-453B-BF89-4CB195974D6D}" srcOrd="17" destOrd="0" presId="urn:microsoft.com/office/officeart/2005/8/layout/list1"/>
    <dgm:cxn modelId="{FB2526B4-3AD6-462D-81EA-828FEDFED422}" type="presParOf" srcId="{A5AAE007-78A9-4A05-99C4-72579E56A1BE}" destId="{3274930A-F2E5-4B5D-9FF6-C9418F3A8035}" srcOrd="18" destOrd="0" presId="urn:microsoft.com/office/officeart/2005/8/layout/list1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EE4AD-CC16-4486-8599-F67895A163F5}">
      <dsp:nvSpPr>
        <dsp:cNvPr id="0" name=""/>
        <dsp:cNvSpPr/>
      </dsp:nvSpPr>
      <dsp:spPr>
        <a:xfrm>
          <a:off x="0" y="435457"/>
          <a:ext cx="3479367" cy="39984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09D6B-A4D0-4B70-B550-2EF1A76A85E1}">
      <dsp:nvSpPr>
        <dsp:cNvPr id="0" name=""/>
        <dsp:cNvSpPr/>
      </dsp:nvSpPr>
      <dsp:spPr>
        <a:xfrm>
          <a:off x="278733" y="90541"/>
          <a:ext cx="5133584" cy="5220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7640" tIns="0" rIns="147640" bIns="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ТЕХНОЛОГИЯ ВЫПОЛНЕНИЯ РАБОТ</a:t>
          </a:r>
          <a:endParaRPr lang="ru-RU" sz="2000" b="1" kern="1200" dirty="0">
            <a:latin typeface="+mj-lt"/>
          </a:endParaRPr>
        </a:p>
      </dsp:txBody>
      <dsp:txXfrm>
        <a:off x="278733" y="90541"/>
        <a:ext cx="5133584" cy="522036"/>
      </dsp:txXfrm>
    </dsp:sp>
    <dsp:sp modelId="{CE278230-4978-45F7-B2D3-C21F4B5F1DFF}">
      <dsp:nvSpPr>
        <dsp:cNvPr id="0" name=""/>
        <dsp:cNvSpPr/>
      </dsp:nvSpPr>
      <dsp:spPr>
        <a:xfrm>
          <a:off x="0" y="1513626"/>
          <a:ext cx="3741967" cy="3578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BA160-7087-4491-B5F6-3E5BBD37BDF2}">
      <dsp:nvSpPr>
        <dsp:cNvPr id="0" name=""/>
        <dsp:cNvSpPr/>
      </dsp:nvSpPr>
      <dsp:spPr>
        <a:xfrm>
          <a:off x="278733" y="900100"/>
          <a:ext cx="5133584" cy="7906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7640" tIns="0" rIns="147640" bIns="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ИСПЫТАНИЕ ВНУТРЕННИХ САНИТАРНО-ТЕХНИЧЕСКИХ СИСТЕМ</a:t>
          </a:r>
          <a:endParaRPr lang="ru-RU" sz="2000" b="1" kern="1200" dirty="0">
            <a:latin typeface="+mj-lt"/>
          </a:endParaRPr>
        </a:p>
      </dsp:txBody>
      <dsp:txXfrm>
        <a:off x="278733" y="900100"/>
        <a:ext cx="5133584" cy="790645"/>
      </dsp:txXfrm>
    </dsp:sp>
    <dsp:sp modelId="{E4A26844-A297-421E-8AA4-38C69C6277F9}">
      <dsp:nvSpPr>
        <dsp:cNvPr id="0" name=""/>
        <dsp:cNvSpPr/>
      </dsp:nvSpPr>
      <dsp:spPr>
        <a:xfrm>
          <a:off x="0" y="2345261"/>
          <a:ext cx="3741967" cy="3725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E7F79-5BFE-487B-8E34-8F98A7828C04}">
      <dsp:nvSpPr>
        <dsp:cNvPr id="0" name=""/>
        <dsp:cNvSpPr/>
      </dsp:nvSpPr>
      <dsp:spPr>
        <a:xfrm>
          <a:off x="278733" y="1936316"/>
          <a:ext cx="5133584" cy="58606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7640" tIns="0" rIns="147640" bIns="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j-lt"/>
            </a:rPr>
            <a:t>ПУСК СИСТЕМ ТЕПЛОПОТРЕБЛЕНИЯ</a:t>
          </a:r>
          <a:endParaRPr lang="ru-RU" sz="2000" b="1" kern="1200" dirty="0">
            <a:latin typeface="+mj-lt"/>
          </a:endParaRPr>
        </a:p>
      </dsp:txBody>
      <dsp:txXfrm>
        <a:off x="278733" y="1936316"/>
        <a:ext cx="5133584" cy="5860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8C7627-95EF-4E7A-B511-293A94AF4FD9}">
      <dsp:nvSpPr>
        <dsp:cNvPr id="0" name=""/>
        <dsp:cNvSpPr/>
      </dsp:nvSpPr>
      <dsp:spPr>
        <a:xfrm>
          <a:off x="0" y="228219"/>
          <a:ext cx="5040000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5302F-717F-48CD-9CE5-D98BE9DC0DF4}">
      <dsp:nvSpPr>
        <dsp:cNvPr id="0" name=""/>
        <dsp:cNvSpPr/>
      </dsp:nvSpPr>
      <dsp:spPr>
        <a:xfrm>
          <a:off x="252000" y="65859"/>
          <a:ext cx="3528000" cy="3247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50800"/>
              <a:effectLst/>
              <a:latin typeface="+mj-lt"/>
            </a:rPr>
            <a:t>ОБЩИЕ ТРЕБОВАНИЯ К УСТРОЙСТВУ АСКУЭ</a:t>
          </a:r>
          <a:endParaRPr lang="ru-RU" sz="1100" b="1" kern="1200" cap="none" spc="0" dirty="0">
            <a:ln w="50800"/>
            <a:effectLst/>
            <a:latin typeface="+mj-lt"/>
          </a:endParaRPr>
        </a:p>
      </dsp:txBody>
      <dsp:txXfrm>
        <a:off x="252000" y="65859"/>
        <a:ext cx="3528000" cy="324720"/>
      </dsp:txXfrm>
    </dsp:sp>
    <dsp:sp modelId="{D7B376DD-E154-4539-8BA9-6C1B0BA71A89}">
      <dsp:nvSpPr>
        <dsp:cNvPr id="0" name=""/>
        <dsp:cNvSpPr/>
      </dsp:nvSpPr>
      <dsp:spPr>
        <a:xfrm>
          <a:off x="0" y="727179"/>
          <a:ext cx="5040000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0C9F9-1F27-446F-9BFF-69E93C842D99}">
      <dsp:nvSpPr>
        <dsp:cNvPr id="0" name=""/>
        <dsp:cNvSpPr/>
      </dsp:nvSpPr>
      <dsp:spPr>
        <a:xfrm>
          <a:off x="252000" y="564819"/>
          <a:ext cx="3528000" cy="3247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smtClean="0">
              <a:ln w="50800"/>
              <a:effectLst/>
              <a:latin typeface="+mj-lt"/>
            </a:rPr>
            <a:t>ТРЕБОВАНИЯ К ФУНКЦИЯМ ОТДЕЛЬНЫХ ПОДСИСТЕМ</a:t>
          </a:r>
          <a:endParaRPr lang="ru-RU" sz="1100" b="1" kern="1200" cap="none" spc="0" dirty="0">
            <a:ln w="50800"/>
            <a:effectLst/>
            <a:latin typeface="+mj-lt"/>
          </a:endParaRPr>
        </a:p>
      </dsp:txBody>
      <dsp:txXfrm>
        <a:off x="252000" y="564819"/>
        <a:ext cx="3528000" cy="324720"/>
      </dsp:txXfrm>
    </dsp:sp>
    <dsp:sp modelId="{DB651C46-D732-43F9-A281-46EB2070F072}">
      <dsp:nvSpPr>
        <dsp:cNvPr id="0" name=""/>
        <dsp:cNvSpPr/>
      </dsp:nvSpPr>
      <dsp:spPr>
        <a:xfrm>
          <a:off x="0" y="1226140"/>
          <a:ext cx="5040000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6E8AA-E77C-4B0A-B7EF-BB070F512031}">
      <dsp:nvSpPr>
        <dsp:cNvPr id="0" name=""/>
        <dsp:cNvSpPr/>
      </dsp:nvSpPr>
      <dsp:spPr>
        <a:xfrm>
          <a:off x="252000" y="1063780"/>
          <a:ext cx="3528000" cy="324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50800"/>
              <a:effectLst/>
              <a:latin typeface="+mj-lt"/>
            </a:rPr>
            <a:t>ТРЕБОВАНИЯ К КОМПЛЕКСУ ТЕХНИЧЕСКИХ СРЕДСТВ</a:t>
          </a:r>
          <a:endParaRPr lang="ru-RU" sz="1100" b="1" kern="1200" cap="none" spc="0" dirty="0">
            <a:ln w="50800"/>
            <a:effectLst/>
            <a:latin typeface="+mj-lt"/>
          </a:endParaRPr>
        </a:p>
      </dsp:txBody>
      <dsp:txXfrm>
        <a:off x="252000" y="1063780"/>
        <a:ext cx="3528000" cy="324720"/>
      </dsp:txXfrm>
    </dsp:sp>
    <dsp:sp modelId="{54289389-2683-4121-ACB0-5ED76B11A44A}">
      <dsp:nvSpPr>
        <dsp:cNvPr id="0" name=""/>
        <dsp:cNvSpPr/>
      </dsp:nvSpPr>
      <dsp:spPr>
        <a:xfrm>
          <a:off x="0" y="1725100"/>
          <a:ext cx="5040000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D5676-8B11-4745-BDDF-E2337A669318}">
      <dsp:nvSpPr>
        <dsp:cNvPr id="0" name=""/>
        <dsp:cNvSpPr/>
      </dsp:nvSpPr>
      <dsp:spPr>
        <a:xfrm>
          <a:off x="252000" y="1562740"/>
          <a:ext cx="3528000" cy="324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smtClean="0">
              <a:ln w="50800"/>
              <a:effectLst/>
              <a:latin typeface="+mj-lt"/>
            </a:rPr>
            <a:t>СОСТАВ АСКУЭ</a:t>
          </a:r>
          <a:endParaRPr lang="ru-RU" sz="1100" b="1" kern="1200" cap="none" spc="0" dirty="0">
            <a:ln w="50800"/>
            <a:effectLst/>
            <a:latin typeface="+mj-lt"/>
          </a:endParaRPr>
        </a:p>
      </dsp:txBody>
      <dsp:txXfrm>
        <a:off x="252000" y="1562740"/>
        <a:ext cx="3528000" cy="324720"/>
      </dsp:txXfrm>
    </dsp:sp>
    <dsp:sp modelId="{E57102BE-DCB9-442B-AA05-0D526D43AAB0}">
      <dsp:nvSpPr>
        <dsp:cNvPr id="0" name=""/>
        <dsp:cNvSpPr/>
      </dsp:nvSpPr>
      <dsp:spPr>
        <a:xfrm>
          <a:off x="0" y="2224060"/>
          <a:ext cx="5040000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CB455-1E66-41F6-8F85-C127D1536459}">
      <dsp:nvSpPr>
        <dsp:cNvPr id="0" name=""/>
        <dsp:cNvSpPr/>
      </dsp:nvSpPr>
      <dsp:spPr>
        <a:xfrm>
          <a:off x="252000" y="2061700"/>
          <a:ext cx="3528000" cy="324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smtClean="0">
              <a:ln w="50800"/>
              <a:effectLst/>
              <a:latin typeface="+mj-lt"/>
            </a:rPr>
            <a:t>МЕТРОЛОГИЧЕСКИЕ ХАРАКТЕРИСТИКИ АСКУЭ</a:t>
          </a:r>
          <a:endParaRPr lang="ru-RU" sz="1100" b="1" kern="1200" cap="none" spc="0" dirty="0">
            <a:ln w="50800"/>
            <a:effectLst/>
            <a:latin typeface="+mj-lt"/>
          </a:endParaRPr>
        </a:p>
      </dsp:txBody>
      <dsp:txXfrm>
        <a:off x="252000" y="2061700"/>
        <a:ext cx="3528000" cy="324720"/>
      </dsp:txXfrm>
    </dsp:sp>
    <dsp:sp modelId="{4B7A006F-16FB-432E-AB43-A3472694EFF9}">
      <dsp:nvSpPr>
        <dsp:cNvPr id="0" name=""/>
        <dsp:cNvSpPr/>
      </dsp:nvSpPr>
      <dsp:spPr>
        <a:xfrm>
          <a:off x="0" y="2723020"/>
          <a:ext cx="5040000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715F7-82B7-4F65-B13F-E1CA374730CD}">
      <dsp:nvSpPr>
        <dsp:cNvPr id="0" name=""/>
        <dsp:cNvSpPr/>
      </dsp:nvSpPr>
      <dsp:spPr>
        <a:xfrm>
          <a:off x="252000" y="2560660"/>
          <a:ext cx="3528000" cy="324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smtClean="0">
              <a:ln w="50800"/>
              <a:effectLst/>
              <a:latin typeface="+mj-lt"/>
            </a:rPr>
            <a:t>ТРЕБОВАНИЯ К НАДЕЖНОСТИ Т ЗАЩИТЕ АСКУЭ</a:t>
          </a:r>
          <a:endParaRPr lang="ru-RU" sz="1100" b="1" kern="1200" cap="none" spc="0" dirty="0">
            <a:ln w="50800"/>
            <a:effectLst/>
            <a:latin typeface="+mj-lt"/>
          </a:endParaRPr>
        </a:p>
      </dsp:txBody>
      <dsp:txXfrm>
        <a:off x="252000" y="2560660"/>
        <a:ext cx="3528000" cy="324720"/>
      </dsp:txXfrm>
    </dsp:sp>
    <dsp:sp modelId="{266959B9-1994-46FD-B3C3-C6E3E1781B64}">
      <dsp:nvSpPr>
        <dsp:cNvPr id="0" name=""/>
        <dsp:cNvSpPr/>
      </dsp:nvSpPr>
      <dsp:spPr>
        <a:xfrm>
          <a:off x="0" y="3221979"/>
          <a:ext cx="5040000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E6564-E71A-46CD-8FCA-BA1D4AD5CDAB}">
      <dsp:nvSpPr>
        <dsp:cNvPr id="0" name=""/>
        <dsp:cNvSpPr/>
      </dsp:nvSpPr>
      <dsp:spPr>
        <a:xfrm>
          <a:off x="252000" y="3059620"/>
          <a:ext cx="3528000" cy="324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smtClean="0">
              <a:ln w="50800"/>
              <a:effectLst/>
              <a:latin typeface="+mj-lt"/>
            </a:rPr>
            <a:t>ПРОЕКТИРОВАНИЕ И МОНТАЖ</a:t>
          </a:r>
          <a:endParaRPr lang="ru-RU" sz="1100" b="1" kern="1200" cap="none" spc="0" dirty="0">
            <a:ln w="50800"/>
            <a:effectLst/>
            <a:latin typeface="+mj-lt"/>
          </a:endParaRPr>
        </a:p>
      </dsp:txBody>
      <dsp:txXfrm>
        <a:off x="252000" y="3059620"/>
        <a:ext cx="3528000" cy="324720"/>
      </dsp:txXfrm>
    </dsp:sp>
    <dsp:sp modelId="{0716DE03-7EEF-4FAB-BD35-B442F788E5B8}">
      <dsp:nvSpPr>
        <dsp:cNvPr id="0" name=""/>
        <dsp:cNvSpPr/>
      </dsp:nvSpPr>
      <dsp:spPr>
        <a:xfrm>
          <a:off x="0" y="3720940"/>
          <a:ext cx="5040000" cy="277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18731-6888-44E8-89AE-670386DB8B8E}">
      <dsp:nvSpPr>
        <dsp:cNvPr id="0" name=""/>
        <dsp:cNvSpPr/>
      </dsp:nvSpPr>
      <dsp:spPr>
        <a:xfrm>
          <a:off x="252000" y="3558580"/>
          <a:ext cx="3528000" cy="3247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l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l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335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smtClean="0">
              <a:ln w="50800"/>
              <a:effectLst/>
              <a:latin typeface="+mj-lt"/>
            </a:rPr>
            <a:t>КОНТРОЛЬ И ПРАВИЛА БЕЗОПАСНОГО ВЫПОЛНЕНИЯ РАБОТ</a:t>
          </a:r>
          <a:endParaRPr lang="ru-RU" sz="1100" b="1" kern="1200" cap="none" spc="0" dirty="0">
            <a:ln w="50800"/>
            <a:effectLst/>
            <a:latin typeface="+mj-lt"/>
          </a:endParaRPr>
        </a:p>
      </dsp:txBody>
      <dsp:txXfrm>
        <a:off x="252000" y="3558580"/>
        <a:ext cx="3528000" cy="3247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EB7746-7613-4E7D-8B7B-0C367DEDB342}">
      <dsp:nvSpPr>
        <dsp:cNvPr id="0" name=""/>
        <dsp:cNvSpPr/>
      </dsp:nvSpPr>
      <dsp:spPr>
        <a:xfrm>
          <a:off x="0" y="0"/>
          <a:ext cx="4104455" cy="410445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C680A-0A20-4B32-A2DB-65197F083E0E}">
      <dsp:nvSpPr>
        <dsp:cNvPr id="0" name=""/>
        <dsp:cNvSpPr/>
      </dsp:nvSpPr>
      <dsp:spPr>
        <a:xfrm>
          <a:off x="2052227" y="0"/>
          <a:ext cx="6228691" cy="4104455"/>
        </a:xfrm>
        <a:prstGeom prst="rect">
          <a:avLst/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СЕРВИСНЫЙ, АДМИНИСТРАТОРСКИЙ</a:t>
          </a:r>
          <a:endParaRPr lang="ru-RU" sz="1800" b="1" kern="1200" dirty="0"/>
        </a:p>
      </dsp:txBody>
      <dsp:txXfrm>
        <a:off x="2052227" y="0"/>
        <a:ext cx="3114345" cy="656712"/>
      </dsp:txXfrm>
    </dsp:sp>
    <dsp:sp modelId="{788FC67E-998B-494D-A7E8-104751E92119}">
      <dsp:nvSpPr>
        <dsp:cNvPr id="0" name=""/>
        <dsp:cNvSpPr/>
      </dsp:nvSpPr>
      <dsp:spPr>
        <a:xfrm>
          <a:off x="430967" y="656712"/>
          <a:ext cx="3242520" cy="3242520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26B5B17-1C62-42FC-A755-BFDBF7DD4E7C}">
      <dsp:nvSpPr>
        <dsp:cNvPr id="0" name=""/>
        <dsp:cNvSpPr/>
      </dsp:nvSpPr>
      <dsp:spPr>
        <a:xfrm>
          <a:off x="2052227" y="656712"/>
          <a:ext cx="6228691" cy="3242520"/>
        </a:xfrm>
        <a:prstGeom prst="rect">
          <a:avLst/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ПОЛНЫЙ ПО РЕСУРСОСНАБЖЕНИЮ</a:t>
          </a:r>
          <a:endParaRPr lang="ru-RU" sz="1800" b="1" kern="1200" dirty="0"/>
        </a:p>
      </dsp:txBody>
      <dsp:txXfrm>
        <a:off x="2052227" y="656712"/>
        <a:ext cx="3114345" cy="656712"/>
      </dsp:txXfrm>
    </dsp:sp>
    <dsp:sp modelId="{B6A4E26A-CD91-4676-AA55-AD2202F3E6E8}">
      <dsp:nvSpPr>
        <dsp:cNvPr id="0" name=""/>
        <dsp:cNvSpPr/>
      </dsp:nvSpPr>
      <dsp:spPr>
        <a:xfrm>
          <a:off x="861935" y="1313425"/>
          <a:ext cx="2380584" cy="23805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9BDE80-93D8-4A44-B037-5611DFF4F9E4}">
      <dsp:nvSpPr>
        <dsp:cNvPr id="0" name=""/>
        <dsp:cNvSpPr/>
      </dsp:nvSpPr>
      <dsp:spPr>
        <a:xfrm>
          <a:off x="2052227" y="1313425"/>
          <a:ext cx="6228691" cy="2380584"/>
        </a:xfrm>
        <a:prstGeom prst="rect">
          <a:avLst/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ПОЛНЫЙ АБОНЕНТСКИЙ</a:t>
          </a:r>
          <a:endParaRPr lang="ru-RU" sz="1800" b="1" kern="1200" dirty="0"/>
        </a:p>
      </dsp:txBody>
      <dsp:txXfrm>
        <a:off x="2052227" y="1313425"/>
        <a:ext cx="3114345" cy="656712"/>
      </dsp:txXfrm>
    </dsp:sp>
    <dsp:sp modelId="{74DCA32D-8A96-4DE0-B6E7-D8C8899E9E32}">
      <dsp:nvSpPr>
        <dsp:cNvPr id="0" name=""/>
        <dsp:cNvSpPr/>
      </dsp:nvSpPr>
      <dsp:spPr>
        <a:xfrm>
          <a:off x="1292903" y="1970138"/>
          <a:ext cx="1518648" cy="1518648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2F8F5C8-22AE-415A-8974-39810A85FD50}">
      <dsp:nvSpPr>
        <dsp:cNvPr id="0" name=""/>
        <dsp:cNvSpPr/>
      </dsp:nvSpPr>
      <dsp:spPr>
        <a:xfrm>
          <a:off x="2052227" y="1970138"/>
          <a:ext cx="6228691" cy="1518648"/>
        </a:xfrm>
        <a:prstGeom prst="rect">
          <a:avLst/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РАСШИРЕННЫЙ АБОНЕНТСКИЙ</a:t>
          </a:r>
          <a:endParaRPr lang="ru-RU" sz="1800" b="1" kern="1200" dirty="0"/>
        </a:p>
      </dsp:txBody>
      <dsp:txXfrm>
        <a:off x="2052227" y="1970138"/>
        <a:ext cx="3114345" cy="656712"/>
      </dsp:txXfrm>
    </dsp:sp>
    <dsp:sp modelId="{53E4CACF-B7C6-48D1-BF6D-262764FDA981}">
      <dsp:nvSpPr>
        <dsp:cNvPr id="0" name=""/>
        <dsp:cNvSpPr/>
      </dsp:nvSpPr>
      <dsp:spPr>
        <a:xfrm>
          <a:off x="1723871" y="2626851"/>
          <a:ext cx="656712" cy="6567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dk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dk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dk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FF59A7-9F65-4C30-A81E-A92D83A325BA}">
      <dsp:nvSpPr>
        <dsp:cNvPr id="0" name=""/>
        <dsp:cNvSpPr/>
      </dsp:nvSpPr>
      <dsp:spPr>
        <a:xfrm>
          <a:off x="2052227" y="2626851"/>
          <a:ext cx="6228691" cy="656712"/>
        </a:xfrm>
        <a:prstGeom prst="rect">
          <a:avLst/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АБОНЕНТСКИЙ</a:t>
          </a:r>
          <a:endParaRPr lang="ru-RU" sz="1800" b="1" kern="1200" dirty="0"/>
        </a:p>
      </dsp:txBody>
      <dsp:txXfrm>
        <a:off x="2052227" y="2626851"/>
        <a:ext cx="3114345" cy="656712"/>
      </dsp:txXfrm>
    </dsp:sp>
    <dsp:sp modelId="{9BF6D269-A96E-4745-A2B2-2FC8764BABC4}">
      <dsp:nvSpPr>
        <dsp:cNvPr id="0" name=""/>
        <dsp:cNvSpPr/>
      </dsp:nvSpPr>
      <dsp:spPr>
        <a:xfrm>
          <a:off x="5166573" y="0"/>
          <a:ext cx="3114345" cy="65671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ООО ТЕХНОЦЕНТР</a:t>
          </a:r>
          <a:endParaRPr lang="ru-RU" sz="1300" kern="1200" dirty="0"/>
        </a:p>
      </dsp:txBody>
      <dsp:txXfrm>
        <a:off x="5166573" y="0"/>
        <a:ext cx="3114345" cy="656712"/>
      </dsp:txXfrm>
    </dsp:sp>
    <dsp:sp modelId="{F313EA4D-5CAC-4C8E-82B2-AC7BE04D7283}">
      <dsp:nvSpPr>
        <dsp:cNvPr id="0" name=""/>
        <dsp:cNvSpPr/>
      </dsp:nvSpPr>
      <dsp:spPr>
        <a:xfrm>
          <a:off x="5166573" y="656712"/>
          <a:ext cx="3114345" cy="65671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ООО КУМЕРТАУСКИЕ ТЕПЛОВЫЕ СЕТИ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/>
        </a:p>
      </dsp:txBody>
      <dsp:txXfrm>
        <a:off x="5166573" y="656712"/>
        <a:ext cx="3114345" cy="656712"/>
      </dsp:txXfrm>
    </dsp:sp>
    <dsp:sp modelId="{EE640706-5256-4C52-9D6B-3C4FADF8818A}">
      <dsp:nvSpPr>
        <dsp:cNvPr id="0" name=""/>
        <dsp:cNvSpPr/>
      </dsp:nvSpPr>
      <dsp:spPr>
        <a:xfrm>
          <a:off x="5166573" y="1313425"/>
          <a:ext cx="3114345" cy="65671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АДМИНИСТРАЦИЯ ГО ГОРОД КУМЕРТАУ</a:t>
          </a:r>
          <a:endParaRPr lang="ru-RU" sz="1300" kern="1200" dirty="0"/>
        </a:p>
      </dsp:txBody>
      <dsp:txXfrm>
        <a:off x="5166573" y="1313425"/>
        <a:ext cx="3114345" cy="656712"/>
      </dsp:txXfrm>
    </dsp:sp>
    <dsp:sp modelId="{568BAC75-D605-4474-930C-75A7DE987666}">
      <dsp:nvSpPr>
        <dsp:cNvPr id="0" name=""/>
        <dsp:cNvSpPr/>
      </dsp:nvSpPr>
      <dsp:spPr>
        <a:xfrm>
          <a:off x="5166573" y="1970138"/>
          <a:ext cx="3114345" cy="65671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УПРАВЛЯЮЩИЕ КОМПАНИИ</a:t>
          </a:r>
          <a:endParaRPr lang="ru-RU" sz="1300" kern="1200" dirty="0"/>
        </a:p>
      </dsp:txBody>
      <dsp:txXfrm>
        <a:off x="5166573" y="1970138"/>
        <a:ext cx="3114345" cy="656712"/>
      </dsp:txXfrm>
    </dsp:sp>
    <dsp:sp modelId="{FAFD27B7-CA32-4C1D-ACEA-BA4249781DF9}">
      <dsp:nvSpPr>
        <dsp:cNvPr id="0" name=""/>
        <dsp:cNvSpPr/>
      </dsp:nvSpPr>
      <dsp:spPr>
        <a:xfrm>
          <a:off x="5166573" y="2626851"/>
          <a:ext cx="3114345" cy="65671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ПРЕДСЕДАТЕЛИ ТСЖ, ДОМКОМЫ</a:t>
          </a:r>
          <a:endParaRPr lang="ru-RU" sz="1300" kern="1200" dirty="0"/>
        </a:p>
      </dsp:txBody>
      <dsp:txXfrm>
        <a:off x="5166573" y="2626851"/>
        <a:ext cx="3114345" cy="6567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86D971-4553-434E-84F3-2C7ECE05D196}">
      <dsp:nvSpPr>
        <dsp:cNvPr id="0" name=""/>
        <dsp:cNvSpPr/>
      </dsp:nvSpPr>
      <dsp:spPr>
        <a:xfrm>
          <a:off x="0" y="824102"/>
          <a:ext cx="864096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9ACB4-E30E-4B9A-A037-44A88DDEEBA1}">
      <dsp:nvSpPr>
        <dsp:cNvPr id="0" name=""/>
        <dsp:cNvSpPr/>
      </dsp:nvSpPr>
      <dsp:spPr>
        <a:xfrm>
          <a:off x="432048" y="126289"/>
          <a:ext cx="8064936" cy="8896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ПОДСИСТЕМА ИЗМЕРЕНИЯ ПАРАМЕТРОВ ПОТРЕБЛЯЕМЫХ ЭНЕРГОРЕСУРСОВ И АВТОМАТИЗИРОВАННОГО СБОРА ДАННЫХ С ПРИБОРОВ УЧЕТА</a:t>
          </a:r>
          <a:endParaRPr lang="ru-RU" sz="1600" b="1" kern="1200" dirty="0">
            <a:latin typeface="+mj-lt"/>
          </a:endParaRPr>
        </a:p>
      </dsp:txBody>
      <dsp:txXfrm>
        <a:off x="432048" y="126289"/>
        <a:ext cx="8064936" cy="889693"/>
      </dsp:txXfrm>
    </dsp:sp>
    <dsp:sp modelId="{1B8BBF68-EEE0-4E11-B074-FEBBC572F5CD}">
      <dsp:nvSpPr>
        <dsp:cNvPr id="0" name=""/>
        <dsp:cNvSpPr/>
      </dsp:nvSpPr>
      <dsp:spPr>
        <a:xfrm>
          <a:off x="0" y="1705440"/>
          <a:ext cx="864096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164E0-CA63-4526-973B-589E6DDFDE2C}">
      <dsp:nvSpPr>
        <dsp:cNvPr id="0" name=""/>
        <dsp:cNvSpPr/>
      </dsp:nvSpPr>
      <dsp:spPr>
        <a:xfrm>
          <a:off x="432048" y="1221902"/>
          <a:ext cx="8064936" cy="67541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ПОДСИСТЕМА ОБРАБОТКИ ИЗМЕРИТЕЛЬНОЙ ИНФОРМАЦИИ, ВЕДЕНИЕ ПРОТОКОЛОВ И АРХИВИРОВАНИЕ ДАННЫХ</a:t>
          </a:r>
          <a:endParaRPr lang="ru-RU" sz="1600" b="1" kern="1200" dirty="0">
            <a:latin typeface="+mj-lt"/>
          </a:endParaRPr>
        </a:p>
      </dsp:txBody>
      <dsp:txXfrm>
        <a:off x="432048" y="1221902"/>
        <a:ext cx="8064936" cy="675417"/>
      </dsp:txXfrm>
    </dsp:sp>
    <dsp:sp modelId="{CD6B0D11-2A79-41B1-BC98-EC979A65998C}">
      <dsp:nvSpPr>
        <dsp:cNvPr id="0" name=""/>
        <dsp:cNvSpPr/>
      </dsp:nvSpPr>
      <dsp:spPr>
        <a:xfrm>
          <a:off x="0" y="2586781"/>
          <a:ext cx="864096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6D29A-2181-4777-B5A0-014B1B9C9CEB}">
      <dsp:nvSpPr>
        <dsp:cNvPr id="0" name=""/>
        <dsp:cNvSpPr/>
      </dsp:nvSpPr>
      <dsp:spPr>
        <a:xfrm>
          <a:off x="432048" y="2103240"/>
          <a:ext cx="8064875" cy="6754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ПОДСИСТЕМА ФОРМИРОВАНИЯ ОТЧЕТОВ ПО ДАННЫМ ПРИБОРОВ УЧЕТА</a:t>
          </a:r>
          <a:endParaRPr lang="ru-RU" sz="1600" b="1" kern="1200" dirty="0">
            <a:latin typeface="+mj-lt"/>
          </a:endParaRPr>
        </a:p>
      </dsp:txBody>
      <dsp:txXfrm>
        <a:off x="432048" y="2103240"/>
        <a:ext cx="8064875" cy="675421"/>
      </dsp:txXfrm>
    </dsp:sp>
    <dsp:sp modelId="{D8619545-DBCE-4841-9791-6F61D79CEAEB}">
      <dsp:nvSpPr>
        <dsp:cNvPr id="0" name=""/>
        <dsp:cNvSpPr/>
      </dsp:nvSpPr>
      <dsp:spPr>
        <a:xfrm>
          <a:off x="0" y="3396114"/>
          <a:ext cx="864096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E5B0B-952A-4B2A-9E56-3DCAFB551035}">
      <dsp:nvSpPr>
        <dsp:cNvPr id="0" name=""/>
        <dsp:cNvSpPr/>
      </dsp:nvSpPr>
      <dsp:spPr>
        <a:xfrm>
          <a:off x="432048" y="2984581"/>
          <a:ext cx="8064875" cy="6034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ПОДСИСТЕМА ОТОБРАЖЕНИЯ ГРАФИЧЕСКОЙ ИНФОРМАЦИИ</a:t>
          </a:r>
          <a:endParaRPr lang="ru-RU" sz="1600" b="1" kern="1200" dirty="0">
            <a:latin typeface="+mj-lt"/>
          </a:endParaRPr>
        </a:p>
      </dsp:txBody>
      <dsp:txXfrm>
        <a:off x="432048" y="2984581"/>
        <a:ext cx="8064875" cy="603412"/>
      </dsp:txXfrm>
    </dsp:sp>
    <dsp:sp modelId="{3274930A-F2E5-4B5D-9FF6-C9418F3A8035}">
      <dsp:nvSpPr>
        <dsp:cNvPr id="0" name=""/>
        <dsp:cNvSpPr/>
      </dsp:nvSpPr>
      <dsp:spPr>
        <a:xfrm>
          <a:off x="0" y="4419834"/>
          <a:ext cx="864096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FA4EA-EC0E-4919-A0D9-BFDACA6E1CF2}">
      <dsp:nvSpPr>
        <dsp:cNvPr id="0" name=""/>
        <dsp:cNvSpPr/>
      </dsp:nvSpPr>
      <dsp:spPr>
        <a:xfrm>
          <a:off x="504057" y="3725298"/>
          <a:ext cx="7908215" cy="81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j-lt"/>
            </a:rPr>
            <a:t>ПОДСИСТЕМА СИГНАЛИЗАЦИИ О НАЛИЧИИ ВНЕШТАТНОЙ СИТУАЦИИ</a:t>
          </a:r>
          <a:endParaRPr lang="ru-RU" sz="1600" b="1" kern="1200" dirty="0">
            <a:latin typeface="+mj-lt"/>
          </a:endParaRPr>
        </a:p>
      </dsp:txBody>
      <dsp:txXfrm>
        <a:off x="504057" y="3725298"/>
        <a:ext cx="7908215" cy="81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77B62D-3F97-4C76-A12C-ED9D867D7CF8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750888"/>
            <a:ext cx="60118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AF5D98-04A8-46AD-BAE7-04BDD9D12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1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5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D112B-D883-401B-AD0A-22731A2A65A5}" type="datetime1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8326F-AB37-4352-89A4-D28599B026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E7899-28D4-4F01-BCB4-17366E33C14B}" type="datetime1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81807-85F5-4EBB-ADBC-8E04097076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385B1-C87E-4C13-A4D5-D9FE3EEB2616}" type="datetime1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1B1BB-06A6-4D3C-9521-0C2214856A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72FD2-E3DF-42A8-AB1B-CCB3CBDC280C}" type="datetime1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981C-8825-495E-9904-178035250A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089822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7EB99-286D-4A60-B3B6-EA1A8AAF0DBF}" type="datetime1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</p:spPr>
        <p:txBody>
          <a:bodyPr/>
          <a:lstStyle/>
          <a:p>
            <a:pPr>
              <a:defRPr/>
            </a:pPr>
            <a:fld id="{24763041-64C2-4E11-9CA0-4B65F62566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F1ED4-0A22-45D8-8A64-D7286C177198}" type="datetime1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0D9B9-5697-45AE-9B58-D000DD0D38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B199A-7867-4B55-B89D-D06C89408968}" type="datetime1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01BB3-8112-44E0-9812-AC8200EE26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E596B-4CC3-443A-B572-4AC3D27608CD}" type="datetime1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D3DBD-3FEF-40EF-9DC8-0A2FB37D0B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A3536-6ECF-4BFD-A167-A158F346340C}" type="datetime1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3E171-4DBE-43F6-9949-065C2DAD6C3A}" type="datetime1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11E45-188A-4B26-B8DA-2028BAD40B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0FDEBD-13DC-4660-854A-847A6C6F836A}" type="datetime1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615F2-6675-49D1-B2C6-0D728A9560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9243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570F758-A1C5-481B-B66B-33DADEC4BC9B}" type="datetime1">
              <a:rPr lang="ru-RU" smtClean="0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3CC9C81-F798-4F60-AB0C-7E9D7928EA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sk-avstroy.ru/wp-content/uploads/inzhenernye_se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63280" y="985292"/>
          <a:ext cx="6480720" cy="1682496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0" cap="all" baseline="0" dirty="0">
                          <a:latin typeface="+mj-lt"/>
                          <a:ea typeface="Calibri"/>
                          <a:cs typeface="Times New Roman"/>
                        </a:rPr>
                        <a:t>Практика и некоторые особенности применения Стандартов СТО </a:t>
                      </a:r>
                      <a:r>
                        <a:rPr lang="ru-RU" sz="3200" b="1" i="0" cap="all" baseline="0" dirty="0" smtClean="0">
                          <a:latin typeface="+mj-lt"/>
                          <a:ea typeface="Calibri"/>
                          <a:cs typeface="Times New Roman"/>
                        </a:rPr>
                        <a:t>НОСТРОЙ</a:t>
                      </a:r>
                      <a:endParaRPr lang="ru-RU" sz="3200" b="1" i="0" cap="all" baseline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400962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КОНДРАТЬЕВ ДМИТРИЙ ВЛАДИМИРОВИЧ</a:t>
            </a:r>
          </a:p>
          <a:p>
            <a:r>
              <a:rPr lang="ru-RU" sz="2400" b="1" dirty="0" smtClean="0"/>
              <a:t>ДИРЕКТОР ООО «ТЕХНОЦЕНТР»</a:t>
            </a:r>
          </a:p>
          <a:p>
            <a:r>
              <a:rPr lang="ru-RU" sz="2400" b="1" dirty="0" smtClean="0"/>
              <a:t>Г. КУМЕРТАУ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35696" y="3361556"/>
            <a:ext cx="6120680" cy="72008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99592" y="769268"/>
            <a:ext cx="72008" cy="4464496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sk-avstroy.ru/wp-content/uploads/inzhenernye_se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93204"/>
            <a:ext cx="831641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ФУНКЦИОНАЛЬНАЯ СТРУКТУРА ЯДРА АСКУЭ</a:t>
            </a:r>
            <a:endParaRPr lang="ru-RU" sz="28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841276"/>
          <a:ext cx="8640960" cy="4873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285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88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3" y="0"/>
            <a:ext cx="909344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sk-avstroy.ru/wp-content/uploads/inzhenernye_se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6" name="Picture 2" descr="C:\Users\Директор\Desktop\Отчет Худайбердина 12 за февра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43680" cy="5715000"/>
          </a:xfrm>
          <a:prstGeom prst="rect">
            <a:avLst/>
          </a:prstGeom>
          <a:noFill/>
        </p:spPr>
      </p:pic>
      <p:pic>
        <p:nvPicPr>
          <p:cNvPr id="5" name="Picture 2" descr="C:\Users\Директор\Downloads\Сводный отчет по оборудованию (системная) c 11.06.2019 по 11.06.201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0"/>
            <a:ext cx="4788024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sk-avstroy.ru/wp-content/uploads/inzhenernye_se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2050" name="Picture 2" descr="C:\Users\Директор\Desktop\сводный отчет-договорные нагруз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6424" cy="5715000"/>
          </a:xfrm>
          <a:prstGeom prst="rect">
            <a:avLst/>
          </a:prstGeom>
          <a:noFill/>
        </p:spPr>
      </p:pic>
      <p:pic>
        <p:nvPicPr>
          <p:cNvPr id="2051" name="Picture 3" descr="C:\Users\Директор\Desktop\Сводный отчет-выгрузка в 1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" name="Picture 6" descr="http://sk-avstroy.ru/wp-content/uploads/inzhenernye_se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1561356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БЛАГОДАРЮ ЗА ВНИМАНИЕ</a:t>
            </a:r>
            <a:endParaRPr lang="ru-RU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http://sk-avstroy.ru/wp-content/uploads/inzhenernye_se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pic>
        <p:nvPicPr>
          <p:cNvPr id="54274" name="Picture 2" descr="http://www.zapoved.net/images/atribut/bashkiriya/meleuzovsky_ray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059"/>
          <a:stretch>
            <a:fillRect/>
          </a:stretch>
        </p:blipFill>
        <p:spPr bwMode="auto">
          <a:xfrm>
            <a:off x="1259632" y="193204"/>
            <a:ext cx="2076678" cy="3073524"/>
          </a:xfrm>
          <a:prstGeom prst="rect">
            <a:avLst/>
          </a:prstGeom>
          <a:noFill/>
        </p:spPr>
      </p:pic>
      <p:pic>
        <p:nvPicPr>
          <p:cNvPr id="54276" name="Picture 4" descr="http://www.zapoved.net/images/atribut/bashkiriya/kuyurgazinsky_rayo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465"/>
          <a:stretch>
            <a:fillRect/>
          </a:stretch>
        </p:blipFill>
        <p:spPr bwMode="auto">
          <a:xfrm>
            <a:off x="0" y="2497460"/>
            <a:ext cx="1817281" cy="300151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981C-8825-495E-9904-178035250A7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19872" y="0"/>
            <a:ext cx="5724128" cy="169276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ОБЩЕСТВО С ОГРАНИЧЕННОЙ ОТВЕТСТВЕННОСТЬЮ</a:t>
            </a:r>
          </a:p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ТЕХНОЦЕНТР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235344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капитальный ремонт инженерных сетей многоквартирных домов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20" y="3937620"/>
            <a:ext cx="67906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/>
              <a:t>монтаж, эксплуатация и техническое </a:t>
            </a:r>
          </a:p>
          <a:p>
            <a:pPr lvl="0"/>
            <a:r>
              <a:rPr lang="ru-RU" sz="2400" b="1" dirty="0" smtClean="0"/>
              <a:t>обслуживание </a:t>
            </a:r>
          </a:p>
          <a:p>
            <a:pPr lvl="0"/>
            <a:r>
              <a:rPr lang="ru-RU" sz="2400" b="1" dirty="0" smtClean="0"/>
              <a:t>коммерческих узлов учета энергоресурсов</a:t>
            </a:r>
          </a:p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532440" y="697260"/>
            <a:ext cx="0" cy="2520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63888" y="1777380"/>
            <a:ext cx="155087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С 2011 ГОДА</a:t>
            </a:r>
            <a:endParaRPr lang="ru-RU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07904" y="3649588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sk-avstroy.ru/wp-content/uploads/inzhenernye_se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6322" name="Picture 2" descr="https://img.standartgost.ru/images/g/Data2/1/4293802/4293802606.files/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13284"/>
            <a:ext cx="2673024" cy="4200467"/>
          </a:xfrm>
          <a:prstGeom prst="rect">
            <a:avLst/>
          </a:prstGeom>
          <a:noFill/>
        </p:spPr>
      </p:pic>
      <p:pic>
        <p:nvPicPr>
          <p:cNvPr id="56324" name="Picture 4" descr="https://img.standartgost.ru/images/g/Data2/1/4293771/4293771315.files/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475843"/>
            <a:ext cx="2697644" cy="42391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ПРИМЕНЕНИЕ СТО НОСТРОЙ В ДЕЯТЕЛЬНОСТИ ООО ТЕХНОЦЕНТР</a:t>
            </a:r>
            <a:endParaRPr lang="ru-RU" sz="24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53244"/>
            <a:ext cx="3505636" cy="494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sk-avstroy.ru/wp-content/uploads/inzhenernye_se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3563888" y="2425452"/>
          <a:ext cx="558011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https://img.standartgost.ru/images/g/Data2/1/4293802/4293802606.files/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37220"/>
            <a:ext cx="3153660" cy="4955753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3707904" y="1417340"/>
            <a:ext cx="936104" cy="4038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3" tIns="45717" rIns="91433" bIns="45717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4048" y="1357336"/>
            <a:ext cx="3888432" cy="95410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 smtClean="0"/>
              <a:t>ОСНОВНЫЕ РАЗДЕЛЫ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99384" y="19320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  <a:ea typeface="Tahoma" pitchFamily="34" charset="0"/>
                <a:cs typeface="Tahoma" pitchFamily="34" charset="0"/>
              </a:rPr>
              <a:t>СТО НОСТРОЙ 2.15.3-2011</a:t>
            </a:r>
            <a:endParaRPr lang="ru-RU" sz="32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sk-avstroy.ru/wp-content/uploads/inzhenernye_se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" name="Picture 4" descr="https://img.standartgost.ru/images/g/Data2/1/4293771/4293771315.files/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7220"/>
            <a:ext cx="3261087" cy="51245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1432" y="265212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СТО НОСТРОЙ 2.15.144-2014</a:t>
            </a:r>
            <a:endParaRPr lang="ru-RU" sz="3200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3779912" y="1417340"/>
          <a:ext cx="504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sk-avstroy.ru/wp-content/uploads/inzhenernye_se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55368" y="193204"/>
            <a:ext cx="5688632" cy="1384988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АВТОМАТИЗИРОВАННАЯ СИСТЕМА КОММЕРЧЕСКОГО УЧЕТА ЭНЕРГОРЕСУРСОВ</a:t>
            </a:r>
            <a:endParaRPr lang="ru-RU" sz="28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4024" y="2641476"/>
            <a:ext cx="4069976" cy="83099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1600" b="1" dirty="0" smtClean="0"/>
              <a:t>АВТОМАТИЗИРОВАННЫЙ УЧЕТ </a:t>
            </a:r>
          </a:p>
          <a:p>
            <a:r>
              <a:rPr lang="ru-RU" sz="1600" b="1" dirty="0" smtClean="0"/>
              <a:t>ПОТРЕБЛЕНИЯ ТЕПЛОВОЙ ЭНЕРГИИ, ВОДЫ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3649588"/>
            <a:ext cx="2629816" cy="83099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1600" b="1" dirty="0" smtClean="0"/>
              <a:t>КОТРОЛЬ ПАРАМЕТРОВ ЭНЕРГОСБЕРЕЖЕНИЯ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38528" y="4585692"/>
            <a:ext cx="4105472" cy="83099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sz="1600" b="1" dirty="0" smtClean="0"/>
              <a:t>ФОРМИРОВАНИЕ ИНФОРМАЦИИ ДЛЯ </a:t>
            </a:r>
          </a:p>
          <a:p>
            <a:r>
              <a:rPr lang="ru-RU" sz="1600" b="1" dirty="0" smtClean="0"/>
              <a:t>РЕШЕНИЯ ЭКОНОМИЧЕСКИХ И ТЕХНОЛОГИЧЕСКИХ ЗАДАЧ</a:t>
            </a:r>
            <a:endParaRPr lang="ru-RU" sz="1600" b="1" dirty="0"/>
          </a:p>
        </p:txBody>
      </p:sp>
      <p:pic>
        <p:nvPicPr>
          <p:cNvPr id="57346" name="Picture 2" descr="https://www.brecorder.com/wp-content/uploads/2018/06/hous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5252"/>
            <a:ext cx="808561" cy="505374"/>
          </a:xfrm>
          <a:prstGeom prst="rect">
            <a:avLst/>
          </a:prstGeom>
          <a:noFill/>
        </p:spPr>
      </p:pic>
      <p:pic>
        <p:nvPicPr>
          <p:cNvPr id="8" name="Picture 2" descr="https://www.brecorder.com/wp-content/uploads/2018/06/hous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49388"/>
            <a:ext cx="772050" cy="482553"/>
          </a:xfrm>
          <a:prstGeom prst="rect">
            <a:avLst/>
          </a:prstGeom>
          <a:noFill/>
        </p:spPr>
      </p:pic>
      <p:pic>
        <p:nvPicPr>
          <p:cNvPr id="9" name="Picture 2" descr="https://www.brecorder.com/wp-content/uploads/2018/06/hous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73324"/>
            <a:ext cx="714484" cy="44657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48064" y="2137420"/>
            <a:ext cx="2664296" cy="400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3" tIns="45717" rIns="91433" bIns="45717" rtlCol="0">
            <a:spAutoFit/>
          </a:bodyPr>
          <a:lstStyle/>
          <a:p>
            <a:r>
              <a:rPr lang="ru-RU" sz="2000" b="1" dirty="0" smtClean="0"/>
              <a:t>ПРЕДНАЗНАЧЕНИЕ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193204"/>
            <a:ext cx="1800200" cy="400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3" tIns="45717" rIns="91433" bIns="45717" rtlCol="0">
            <a:spAutoFit/>
          </a:bodyPr>
          <a:lstStyle/>
          <a:p>
            <a:r>
              <a:rPr lang="ru-RU" sz="2000" b="1" dirty="0" smtClean="0"/>
              <a:t>ОБЪЕКТЫ</a:t>
            </a:r>
            <a:endParaRPr lang="ru-RU" sz="2000" b="1" dirty="0"/>
          </a:p>
        </p:txBody>
      </p:sp>
      <p:sp>
        <p:nvSpPr>
          <p:cNvPr id="16" name="Стрелка влево 15"/>
          <p:cNvSpPr/>
          <p:nvPr/>
        </p:nvSpPr>
        <p:spPr>
          <a:xfrm flipV="1">
            <a:off x="2627784" y="337220"/>
            <a:ext cx="720080" cy="28803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092280" y="1561356"/>
            <a:ext cx="288032" cy="50405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827584" y="769268"/>
            <a:ext cx="432048" cy="136815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31640" y="1057300"/>
            <a:ext cx="1872208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r>
              <a:rPr lang="ru-RU" sz="1600" b="1" dirty="0" smtClean="0"/>
              <a:t>  ПРИБОРЫ</a:t>
            </a:r>
          </a:p>
          <a:p>
            <a:r>
              <a:rPr lang="ru-RU" sz="1600" b="1" dirty="0" smtClean="0"/>
              <a:t>  ДОМОВОГО</a:t>
            </a:r>
          </a:p>
          <a:p>
            <a:r>
              <a:rPr lang="ru-RU" sz="1600" b="1" dirty="0" smtClean="0"/>
              <a:t>  УЧЕТА</a:t>
            </a:r>
            <a:endParaRPr lang="ru-RU" sz="1600" b="1" dirty="0"/>
          </a:p>
        </p:txBody>
      </p:sp>
      <p:pic>
        <p:nvPicPr>
          <p:cNvPr id="57350" name="Picture 6" descr="http://etpekb.ru/wp-content/uploads/2017/03/vru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225652"/>
            <a:ext cx="1512168" cy="118579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763688" y="2785492"/>
            <a:ext cx="2952328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АВТОМАТИЗИРОВАННЫЕ ТЕПЛОВЫЕ ПУНКТЫ</a:t>
            </a:r>
            <a:endParaRPr lang="ru-RU" sz="1600" b="1" dirty="0"/>
          </a:p>
        </p:txBody>
      </p:sp>
      <p:pic>
        <p:nvPicPr>
          <p:cNvPr id="57348" name="Picture 4" descr="https://lorips-nn.ru/images/cms/thumbs/a5b0aeaa3fa7d6e58d75710c18673bd7ec6d5f6d/bitp_800_aut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2281436"/>
            <a:ext cx="2880320" cy="203422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907704" y="4441676"/>
            <a:ext cx="266429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ВВОДНО-РАСПРЕДЕЛИТЕЛЬНЫЕ УСТРОЙСТВА</a:t>
            </a:r>
            <a:endParaRPr lang="ru-RU" sz="16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860032" y="1777380"/>
            <a:ext cx="0" cy="3528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7624" y="1273324"/>
            <a:ext cx="6912768" cy="36932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ru-RU" dirty="0" smtClean="0"/>
              <a:t>КОЛИЧЕСТВО ДОМОВ ПОДКЛЮЧЕННЫХ К АСКУЭ</a:t>
            </a:r>
            <a:endParaRPr lang="ru-RU" dirty="0"/>
          </a:p>
        </p:txBody>
      </p:sp>
      <p:pic>
        <p:nvPicPr>
          <p:cNvPr id="4" name="Picture 6" descr="http://sk-avstroy.ru/wp-content/uploads/inzhenernye_se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3280" y="193204"/>
            <a:ext cx="648072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ДАННЫЕ О ПОДКЛЮЧЕНИИ К АСКУЭ УЗЛОВ УЧЕТА ЭНЕРГОРЕСУРСОВ В ГОРОДСКОМ ОКРУГЕ ГОРОД КУМЕРТАУ</a:t>
            </a:r>
            <a:endParaRPr lang="ru-RU" sz="2400" b="1" dirty="0">
              <a:latin typeface="+mj-lt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843808" y="1777380"/>
          <a:ext cx="6072336" cy="3721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777380"/>
            <a:ext cx="266429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ВСЕГО ОБЪЕКТОВ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353444"/>
            <a:ext cx="2592288" cy="11079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i="1" cap="none" spc="0" dirty="0" smtClean="0">
                <a:ln w="50800"/>
                <a:solidFill>
                  <a:srgbClr val="C00000"/>
                </a:solidFill>
                <a:effectLst/>
                <a:latin typeface="+mj-lt"/>
              </a:rPr>
              <a:t>336</a:t>
            </a:r>
            <a:endParaRPr lang="ru-RU" sz="6600" b="1" i="1" cap="none" spc="0" dirty="0">
              <a:ln w="50800"/>
              <a:solidFill>
                <a:srgbClr val="C00000"/>
              </a:solidFill>
              <a:effectLst/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865612"/>
            <a:ext cx="21602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ОХВАТ МКД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225652"/>
            <a:ext cx="32403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i="1" cap="none" spc="0" dirty="0" smtClean="0">
                <a:ln w="50800"/>
                <a:solidFill>
                  <a:srgbClr val="C00000"/>
                </a:solidFill>
                <a:effectLst/>
              </a:rPr>
              <a:t>100%</a:t>
            </a:r>
            <a:endParaRPr lang="ru-RU" sz="8000" b="1" i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1560" y="3649588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6562" name="Picture 2" descr="C:\Users\Директор\Downloads\Функциональная схема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4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sk-avstroy.ru/wp-content/uploads/inzhenernye_set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F590C-9E2B-49DE-858A-73BA89FBD9A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19" name="Схема 18"/>
          <p:cNvGraphicFramePr/>
          <p:nvPr/>
        </p:nvGraphicFramePr>
        <p:xfrm>
          <a:off x="683568" y="1345332"/>
          <a:ext cx="828092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699792" y="40922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УРОВНИ ДОСТУПА К АСКУЭ</a:t>
            </a:r>
            <a:endParaRPr lang="ru-RU" sz="3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3001</TotalTime>
  <Words>259</Words>
  <Application>Microsoft Office PowerPoint</Application>
  <PresentationFormat>Экран (16:10)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Директор</cp:lastModifiedBy>
  <cp:revision>372</cp:revision>
  <dcterms:created xsi:type="dcterms:W3CDTF">2011-04-12T08:17:25Z</dcterms:created>
  <dcterms:modified xsi:type="dcterms:W3CDTF">2019-06-13T18:23:40Z</dcterms:modified>
</cp:coreProperties>
</file>